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15"/>
  </p:notesMasterIdLst>
  <p:handoutMasterIdLst>
    <p:handoutMasterId r:id="rId16"/>
  </p:handoutMasterIdLst>
  <p:sldIdLst>
    <p:sldId id="357" r:id="rId5"/>
    <p:sldId id="381" r:id="rId6"/>
    <p:sldId id="380" r:id="rId7"/>
    <p:sldId id="340" r:id="rId8"/>
    <p:sldId id="396" r:id="rId9"/>
    <p:sldId id="320" r:id="rId10"/>
    <p:sldId id="325" r:id="rId11"/>
    <p:sldId id="348" r:id="rId12"/>
    <p:sldId id="382" r:id="rId13"/>
    <p:sldId id="374" r:id="rId14"/>
  </p:sldIdLst>
  <p:sldSz cx="10691813" cy="7559675"/>
  <p:notesSz cx="6889750" cy="10021888"/>
  <p:defaultTextStyle>
    <a:defPPr>
      <a:defRPr lang="en-GB"/>
    </a:defPPr>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mn-lt"/>
        <a:ea typeface="+mn-ea"/>
        <a:cs typeface="+mn-cs"/>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EF6447A-24EA-4742-A8FB-1DF080B5CEFA}">
  <a:tblStyle styleId="{CEF6447A-24EA-4742-A8FB-1DF080B5CEFA}" styleName="Ecclesiastical_Table">
    <a:wholeTbl>
      <a:tcTxStyle>
        <a:fontRef idx="minor">
          <a:prstClr val="black"/>
        </a:fontRef>
        <a:schemeClr val="dk1"/>
      </a:tcTxStyle>
      <a:tcStyle>
        <a:tcBdr>
          <a:left>
            <a:ln>
              <a:noFill/>
            </a:ln>
          </a:left>
          <a:right>
            <a:ln>
              <a:noFill/>
            </a:ln>
          </a:right>
          <a:top>
            <a:ln w="12700" cmpd="sng">
              <a:solidFill>
                <a:schemeClr val="dk2"/>
              </a:solidFill>
            </a:ln>
          </a:top>
          <a:bottom>
            <a:ln w="12700" cmpd="sng">
              <a:solidFill>
                <a:schemeClr val="dk2"/>
              </a:solidFill>
            </a:ln>
          </a:bottom>
          <a:insideH>
            <a:ln w="6350" cmpd="sng">
              <a:solidFill>
                <a:srgbClr val="D9D9D9"/>
              </a:solidFill>
            </a:ln>
          </a:insideH>
          <a:insideV>
            <a:ln>
              <a:noFill/>
            </a:ln>
          </a:insideV>
        </a:tcBdr>
        <a:fill>
          <a:solidFill>
            <a:schemeClr val="lt1"/>
          </a:solidFill>
        </a:fill>
      </a:tcStyle>
    </a:wholeTbl>
    <a:band1H>
      <a:tcStyle>
        <a:tcBdr/>
      </a:tcStyle>
    </a:band1H>
    <a:band2H>
      <a:tcStyle>
        <a:tcBdr/>
        <a:fill>
          <a:solidFill>
            <a:srgbClr val="F2F2F2"/>
          </a:solidFill>
        </a:fill>
      </a:tcStyle>
    </a:band2H>
    <a:band1V>
      <a:tcStyle>
        <a:tcBdr/>
      </a:tcStyle>
    </a:band1V>
    <a:band2V>
      <a:tcStyle>
        <a:tcBdr/>
      </a:tcStyle>
    </a:band2V>
    <a:lastCol>
      <a:tcTxStyle>
        <a:fontRef idx="minor">
          <a:prstClr val="black"/>
        </a:fontRef>
        <a:schemeClr val="dk1"/>
      </a:tcTxStyle>
      <a:tcStyle>
        <a:tcBdr/>
      </a:tcStyle>
    </a:lastCol>
    <a:firstCol>
      <a:tcTxStyle b="on">
        <a:fontRef idx="minor">
          <a:prstClr val="black"/>
        </a:fontRef>
        <a:schemeClr val="dk1"/>
      </a:tcTxStyle>
      <a:tcStyle>
        <a:tcBdr/>
        <a:fill>
          <a:solidFill>
            <a:srgbClr val="C7D5DB"/>
          </a:solidFill>
        </a:fill>
      </a:tcStyle>
    </a:firstCol>
    <a:lastRow>
      <a:tcTxStyle b="on">
        <a:fontRef idx="minor">
          <a:prstClr val="black"/>
        </a:fontRef>
        <a:srgbClr val="28465F"/>
      </a:tcTxStyle>
      <a:tcStyle>
        <a:tcBdr>
          <a:top>
            <a:ln w="12700" cmpd="sng">
              <a:solidFill>
                <a:schemeClr val="dk2"/>
              </a:solidFill>
            </a:ln>
          </a:top>
          <a:bottom>
            <a:ln w="12700" cmpd="sng">
              <a:solidFill>
                <a:schemeClr val="dk2"/>
              </a:solidFill>
            </a:ln>
          </a:bottom>
        </a:tcBdr>
        <a:fill>
          <a:solidFill>
            <a:schemeClr val="lt1"/>
          </a:solidFill>
        </a:fill>
      </a:tcStyle>
    </a:lastRow>
    <a:firstRow>
      <a:tcTxStyle b="on">
        <a:fontRef idx="minor">
          <a:prstClr val="black"/>
        </a:fontRef>
        <a:schemeClr val="lt1"/>
      </a:tcTxStyle>
      <a:tcStyle>
        <a:tcBdr>
          <a:top>
            <a:ln>
              <a:noFill/>
            </a:ln>
          </a:top>
          <a:bottom>
            <a:ln w="12700" cmpd="sng">
              <a:solidFill>
                <a:schemeClr val="dk2"/>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43" d="100"/>
          <a:sy n="43" d="100"/>
        </p:scale>
        <p:origin x="912" y="33"/>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DFED3-708C-45FA-85EA-75343FC3D2D1}"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48ECD04E-2424-4121-A269-6B3754FD1C82}">
      <dgm:prSet phldrT="[Text]" custT="1"/>
      <dgm:spPr>
        <a:ln>
          <a:solidFill>
            <a:srgbClr val="F39200"/>
          </a:solidFill>
        </a:ln>
      </dgm:spPr>
      <dgm:t>
        <a:bodyPr/>
        <a:lstStyle/>
        <a:p>
          <a:r>
            <a:rPr lang="en-US" sz="1200" b="0" dirty="0">
              <a:solidFill>
                <a:srgbClr val="F39200"/>
              </a:solidFill>
            </a:rPr>
            <a:t>Security</a:t>
          </a:r>
        </a:p>
        <a:p>
          <a:r>
            <a:rPr lang="en-US" sz="1200" b="0" dirty="0">
              <a:solidFill>
                <a:srgbClr val="F39200"/>
              </a:solidFill>
            </a:rPr>
            <a:t>&amp; </a:t>
          </a:r>
        </a:p>
        <a:p>
          <a:r>
            <a:rPr lang="en-US" sz="1200" b="0" dirty="0">
              <a:solidFill>
                <a:srgbClr val="F39200"/>
              </a:solidFill>
            </a:rPr>
            <a:t>Theft of Metal </a:t>
          </a:r>
        </a:p>
      </dgm:t>
    </dgm:pt>
    <dgm:pt modelId="{3F184C66-00A5-46E4-AF96-E1697DCF09AA}" type="parTrans" cxnId="{31AE04A2-5966-4F75-8B6C-8590494A2C0A}">
      <dgm:prSet/>
      <dgm:spPr/>
      <dgm:t>
        <a:bodyPr/>
        <a:lstStyle/>
        <a:p>
          <a:endParaRPr lang="en-US"/>
        </a:p>
      </dgm:t>
    </dgm:pt>
    <dgm:pt modelId="{9F18BF24-D6F2-4F8D-8A3B-2AA6768FB0FB}" type="sibTrans" cxnId="{31AE04A2-5966-4F75-8B6C-8590494A2C0A}">
      <dgm:prSet/>
      <dgm:spPr/>
      <dgm:t>
        <a:bodyPr/>
        <a:lstStyle/>
        <a:p>
          <a:endParaRPr lang="en-US"/>
        </a:p>
      </dgm:t>
    </dgm:pt>
    <dgm:pt modelId="{40D923C9-D1E6-4FF1-A335-D22D87ED2C21}">
      <dgm:prSet phldrT="[Text]" custT="1"/>
      <dgm:spPr>
        <a:ln>
          <a:solidFill>
            <a:srgbClr val="F39200"/>
          </a:solidFill>
        </a:ln>
      </dgm:spPr>
      <dgm:t>
        <a:bodyPr/>
        <a:lstStyle/>
        <a:p>
          <a:r>
            <a:rPr lang="en-US" sz="1200" b="0" dirty="0">
              <a:solidFill>
                <a:srgbClr val="F39200"/>
              </a:solidFill>
            </a:rPr>
            <a:t>Health and safety</a:t>
          </a:r>
        </a:p>
      </dgm:t>
    </dgm:pt>
    <dgm:pt modelId="{96ED9FED-FA67-4D3C-95BD-4DED0BDF3ED2}" type="parTrans" cxnId="{E5F23497-B477-4B47-8ACD-1CA87AC4B154}">
      <dgm:prSet/>
      <dgm:spPr/>
      <dgm:t>
        <a:bodyPr/>
        <a:lstStyle/>
        <a:p>
          <a:endParaRPr lang="en-US"/>
        </a:p>
      </dgm:t>
    </dgm:pt>
    <dgm:pt modelId="{90E16033-53C5-4E6C-BAE2-1B2EE794A33A}" type="sibTrans" cxnId="{E5F23497-B477-4B47-8ACD-1CA87AC4B154}">
      <dgm:prSet/>
      <dgm:spPr/>
      <dgm:t>
        <a:bodyPr/>
        <a:lstStyle/>
        <a:p>
          <a:endParaRPr lang="en-US"/>
        </a:p>
      </dgm:t>
    </dgm:pt>
    <dgm:pt modelId="{86D35999-410C-4EF4-A43F-041E16A30426}">
      <dgm:prSet phldrT="[Text]" custT="1"/>
      <dgm:spPr>
        <a:ln>
          <a:solidFill>
            <a:srgbClr val="F39200"/>
          </a:solidFill>
        </a:ln>
      </dgm:spPr>
      <dgm:t>
        <a:bodyPr/>
        <a:lstStyle/>
        <a:p>
          <a:r>
            <a:rPr lang="en-US" sz="1200" b="0" dirty="0">
              <a:solidFill>
                <a:srgbClr val="F39200"/>
              </a:solidFill>
            </a:rPr>
            <a:t>Risk management</a:t>
          </a:r>
        </a:p>
        <a:p>
          <a:r>
            <a:rPr lang="en-US" sz="1200" b="0" dirty="0">
              <a:solidFill>
                <a:srgbClr val="F39200"/>
              </a:solidFill>
            </a:rPr>
            <a:t>&amp; </a:t>
          </a:r>
        </a:p>
        <a:p>
          <a:r>
            <a:rPr lang="en-US" sz="1200" b="0" dirty="0">
              <a:solidFill>
                <a:srgbClr val="F39200"/>
              </a:solidFill>
            </a:rPr>
            <a:t>Fire Risk Management </a:t>
          </a:r>
        </a:p>
      </dgm:t>
    </dgm:pt>
    <dgm:pt modelId="{FB7B306A-2C24-4186-8FF6-60EA087DD18C}" type="parTrans" cxnId="{59B6A2CB-09EB-4733-93D6-B614CD670EE4}">
      <dgm:prSet/>
      <dgm:spPr/>
      <dgm:t>
        <a:bodyPr/>
        <a:lstStyle/>
        <a:p>
          <a:endParaRPr lang="en-US"/>
        </a:p>
      </dgm:t>
    </dgm:pt>
    <dgm:pt modelId="{FDB3F554-99FC-4386-AAD1-016DD68E5603}" type="sibTrans" cxnId="{59B6A2CB-09EB-4733-93D6-B614CD670EE4}">
      <dgm:prSet/>
      <dgm:spPr/>
      <dgm:t>
        <a:bodyPr/>
        <a:lstStyle/>
        <a:p>
          <a:endParaRPr lang="en-US"/>
        </a:p>
      </dgm:t>
    </dgm:pt>
    <dgm:pt modelId="{BAC042D0-19E7-4D56-9AC3-7395EE3FDAFD}">
      <dgm:prSet phldrT="[Text]" custT="1"/>
      <dgm:spPr>
        <a:solidFill>
          <a:srgbClr val="19446A"/>
        </a:solidFill>
        <a:ln>
          <a:solidFill>
            <a:srgbClr val="F39200"/>
          </a:solidFill>
        </a:ln>
      </dgm:spPr>
      <dgm:t>
        <a:bodyPr/>
        <a:lstStyle/>
        <a:p>
          <a:r>
            <a:rPr lang="en-US" sz="1200" b="0" dirty="0">
              <a:solidFill>
                <a:srgbClr val="F39200"/>
              </a:solidFill>
            </a:rPr>
            <a:t>Understanding Your Church Insurance Policy </a:t>
          </a:r>
        </a:p>
      </dgm:t>
    </dgm:pt>
    <dgm:pt modelId="{3909725E-2952-4245-8A81-D0969C68425B}" type="parTrans" cxnId="{89037CA8-90CD-472D-820E-A06DBD12ADD2}">
      <dgm:prSet/>
      <dgm:spPr/>
      <dgm:t>
        <a:bodyPr/>
        <a:lstStyle/>
        <a:p>
          <a:endParaRPr lang="en-US"/>
        </a:p>
      </dgm:t>
    </dgm:pt>
    <dgm:pt modelId="{EC8CCEE0-270C-4824-875E-0464A0BD758C}" type="sibTrans" cxnId="{89037CA8-90CD-472D-820E-A06DBD12ADD2}">
      <dgm:prSet/>
      <dgm:spPr/>
      <dgm:t>
        <a:bodyPr/>
        <a:lstStyle/>
        <a:p>
          <a:endParaRPr lang="en-US"/>
        </a:p>
      </dgm:t>
    </dgm:pt>
    <dgm:pt modelId="{E0BBF1BA-9A71-470D-8869-D2D2DEF6C3F2}">
      <dgm:prSet phldrT="[Text]" custT="1"/>
      <dgm:spPr>
        <a:ln>
          <a:solidFill>
            <a:srgbClr val="F39200"/>
          </a:solidFill>
        </a:ln>
      </dgm:spPr>
      <dgm:t>
        <a:bodyPr/>
        <a:lstStyle/>
        <a:p>
          <a:r>
            <a:rPr lang="en-US" sz="1200" b="0" dirty="0">
              <a:solidFill>
                <a:srgbClr val="F39200"/>
              </a:solidFill>
            </a:rPr>
            <a:t>Fundraising</a:t>
          </a:r>
        </a:p>
      </dgm:t>
    </dgm:pt>
    <dgm:pt modelId="{999EEB22-DBE2-4ECD-8FF8-889585CA6D42}" type="parTrans" cxnId="{AE806F72-1370-4248-8B8E-3B9035954AD7}">
      <dgm:prSet/>
      <dgm:spPr/>
      <dgm:t>
        <a:bodyPr/>
        <a:lstStyle/>
        <a:p>
          <a:endParaRPr lang="en-US"/>
        </a:p>
      </dgm:t>
    </dgm:pt>
    <dgm:pt modelId="{4442D506-285F-4F98-A76E-D657A865C0EE}" type="sibTrans" cxnId="{AE806F72-1370-4248-8B8E-3B9035954AD7}">
      <dgm:prSet/>
      <dgm:spPr/>
      <dgm:t>
        <a:bodyPr/>
        <a:lstStyle/>
        <a:p>
          <a:endParaRPr lang="en-US"/>
        </a:p>
      </dgm:t>
    </dgm:pt>
    <dgm:pt modelId="{BE41654E-5793-468C-994A-242FC0122683}" type="pres">
      <dgm:prSet presAssocID="{9DFDFED3-708C-45FA-85EA-75343FC3D2D1}" presName="diagram" presStyleCnt="0">
        <dgm:presLayoutVars>
          <dgm:dir/>
          <dgm:resizeHandles val="exact"/>
        </dgm:presLayoutVars>
      </dgm:prSet>
      <dgm:spPr/>
    </dgm:pt>
    <dgm:pt modelId="{4E9E3DA8-680B-4D82-A3C9-A321B230282D}" type="pres">
      <dgm:prSet presAssocID="{48ECD04E-2424-4121-A269-6B3754FD1C82}" presName="node" presStyleLbl="node1" presStyleIdx="0" presStyleCnt="5">
        <dgm:presLayoutVars>
          <dgm:bulletEnabled val="1"/>
        </dgm:presLayoutVars>
      </dgm:prSet>
      <dgm:spPr/>
    </dgm:pt>
    <dgm:pt modelId="{DBC48EC4-2940-4FBF-8DD0-14160A4BCE08}" type="pres">
      <dgm:prSet presAssocID="{9F18BF24-D6F2-4F8D-8A3B-2AA6768FB0FB}" presName="sibTrans" presStyleCnt="0"/>
      <dgm:spPr/>
    </dgm:pt>
    <dgm:pt modelId="{7E35CF01-576C-4BC7-B2F4-5D947B3E2E62}" type="pres">
      <dgm:prSet presAssocID="{40D923C9-D1E6-4FF1-A335-D22D87ED2C21}" presName="node" presStyleLbl="node1" presStyleIdx="1" presStyleCnt="5">
        <dgm:presLayoutVars>
          <dgm:bulletEnabled val="1"/>
        </dgm:presLayoutVars>
      </dgm:prSet>
      <dgm:spPr/>
    </dgm:pt>
    <dgm:pt modelId="{5D29FBDF-0C4D-4FCC-87AC-31ECCA9BD747}" type="pres">
      <dgm:prSet presAssocID="{90E16033-53C5-4E6C-BAE2-1B2EE794A33A}" presName="sibTrans" presStyleCnt="0"/>
      <dgm:spPr/>
    </dgm:pt>
    <dgm:pt modelId="{665EC957-3675-4ECB-A748-39DE29A40086}" type="pres">
      <dgm:prSet presAssocID="{86D35999-410C-4EF4-A43F-041E16A30426}" presName="node" presStyleLbl="node1" presStyleIdx="2" presStyleCnt="5">
        <dgm:presLayoutVars>
          <dgm:bulletEnabled val="1"/>
        </dgm:presLayoutVars>
      </dgm:prSet>
      <dgm:spPr/>
    </dgm:pt>
    <dgm:pt modelId="{24B30C13-0B94-4E44-9CAC-5A0E020E7883}" type="pres">
      <dgm:prSet presAssocID="{FDB3F554-99FC-4386-AAD1-016DD68E5603}" presName="sibTrans" presStyleCnt="0"/>
      <dgm:spPr/>
    </dgm:pt>
    <dgm:pt modelId="{57D76186-21D7-4111-936F-4A0E07049FD4}" type="pres">
      <dgm:prSet presAssocID="{BAC042D0-19E7-4D56-9AC3-7395EE3FDAFD}" presName="node" presStyleLbl="node1" presStyleIdx="3" presStyleCnt="5" custLinFactNeighborX="1109" custLinFactNeighborY="-2263">
        <dgm:presLayoutVars>
          <dgm:bulletEnabled val="1"/>
        </dgm:presLayoutVars>
      </dgm:prSet>
      <dgm:spPr/>
    </dgm:pt>
    <dgm:pt modelId="{06AE3BE9-562E-46C9-87D4-1F3E4869245E}" type="pres">
      <dgm:prSet presAssocID="{EC8CCEE0-270C-4824-875E-0464A0BD758C}" presName="sibTrans" presStyleCnt="0"/>
      <dgm:spPr/>
    </dgm:pt>
    <dgm:pt modelId="{FC5D2A41-1C64-4929-8F5E-FF2B121F7178}" type="pres">
      <dgm:prSet presAssocID="{E0BBF1BA-9A71-470D-8869-D2D2DEF6C3F2}" presName="node" presStyleLbl="node1" presStyleIdx="4" presStyleCnt="5">
        <dgm:presLayoutVars>
          <dgm:bulletEnabled val="1"/>
        </dgm:presLayoutVars>
      </dgm:prSet>
      <dgm:spPr/>
    </dgm:pt>
  </dgm:ptLst>
  <dgm:cxnLst>
    <dgm:cxn modelId="{81F30C5B-3653-4A3D-81E4-FB3E908DBACD}" type="presOf" srcId="{9DFDFED3-708C-45FA-85EA-75343FC3D2D1}" destId="{BE41654E-5793-468C-994A-242FC0122683}" srcOrd="0" destOrd="0" presId="urn:microsoft.com/office/officeart/2005/8/layout/default"/>
    <dgm:cxn modelId="{AE806F72-1370-4248-8B8E-3B9035954AD7}" srcId="{9DFDFED3-708C-45FA-85EA-75343FC3D2D1}" destId="{E0BBF1BA-9A71-470D-8869-D2D2DEF6C3F2}" srcOrd="4" destOrd="0" parTransId="{999EEB22-DBE2-4ECD-8FF8-889585CA6D42}" sibTransId="{4442D506-285F-4F98-A76E-D657A865C0EE}"/>
    <dgm:cxn modelId="{474F6557-FD09-420D-93A9-1193CFAFBA67}" type="presOf" srcId="{E0BBF1BA-9A71-470D-8869-D2D2DEF6C3F2}" destId="{FC5D2A41-1C64-4929-8F5E-FF2B121F7178}" srcOrd="0" destOrd="0" presId="urn:microsoft.com/office/officeart/2005/8/layout/default"/>
    <dgm:cxn modelId="{C72C6779-995F-49E7-BB9B-C655D9BA825A}" type="presOf" srcId="{48ECD04E-2424-4121-A269-6B3754FD1C82}" destId="{4E9E3DA8-680B-4D82-A3C9-A321B230282D}" srcOrd="0" destOrd="0" presId="urn:microsoft.com/office/officeart/2005/8/layout/default"/>
    <dgm:cxn modelId="{E5F23497-B477-4B47-8ACD-1CA87AC4B154}" srcId="{9DFDFED3-708C-45FA-85EA-75343FC3D2D1}" destId="{40D923C9-D1E6-4FF1-A335-D22D87ED2C21}" srcOrd="1" destOrd="0" parTransId="{96ED9FED-FA67-4D3C-95BD-4DED0BDF3ED2}" sibTransId="{90E16033-53C5-4E6C-BAE2-1B2EE794A33A}"/>
    <dgm:cxn modelId="{31AE04A2-5966-4F75-8B6C-8590494A2C0A}" srcId="{9DFDFED3-708C-45FA-85EA-75343FC3D2D1}" destId="{48ECD04E-2424-4121-A269-6B3754FD1C82}" srcOrd="0" destOrd="0" parTransId="{3F184C66-00A5-46E4-AF96-E1697DCF09AA}" sibTransId="{9F18BF24-D6F2-4F8D-8A3B-2AA6768FB0FB}"/>
    <dgm:cxn modelId="{89037CA8-90CD-472D-820E-A06DBD12ADD2}" srcId="{9DFDFED3-708C-45FA-85EA-75343FC3D2D1}" destId="{BAC042D0-19E7-4D56-9AC3-7395EE3FDAFD}" srcOrd="3" destOrd="0" parTransId="{3909725E-2952-4245-8A81-D0969C68425B}" sibTransId="{EC8CCEE0-270C-4824-875E-0464A0BD758C}"/>
    <dgm:cxn modelId="{59B6A2CB-09EB-4733-93D6-B614CD670EE4}" srcId="{9DFDFED3-708C-45FA-85EA-75343FC3D2D1}" destId="{86D35999-410C-4EF4-A43F-041E16A30426}" srcOrd="2" destOrd="0" parTransId="{FB7B306A-2C24-4186-8FF6-60EA087DD18C}" sibTransId="{FDB3F554-99FC-4386-AAD1-016DD68E5603}"/>
    <dgm:cxn modelId="{3BFF4ED3-5894-4168-B667-002D4B2F9BA1}" type="presOf" srcId="{86D35999-410C-4EF4-A43F-041E16A30426}" destId="{665EC957-3675-4ECB-A748-39DE29A40086}" srcOrd="0" destOrd="0" presId="urn:microsoft.com/office/officeart/2005/8/layout/default"/>
    <dgm:cxn modelId="{2149B3D9-21E0-48CE-9063-E02139AF10D2}" type="presOf" srcId="{40D923C9-D1E6-4FF1-A335-D22D87ED2C21}" destId="{7E35CF01-576C-4BC7-B2F4-5D947B3E2E62}" srcOrd="0" destOrd="0" presId="urn:microsoft.com/office/officeart/2005/8/layout/default"/>
    <dgm:cxn modelId="{0D0116DA-E79E-4131-8745-BBB498C9946A}" type="presOf" srcId="{BAC042D0-19E7-4D56-9AC3-7395EE3FDAFD}" destId="{57D76186-21D7-4111-936F-4A0E07049FD4}" srcOrd="0" destOrd="0" presId="urn:microsoft.com/office/officeart/2005/8/layout/default"/>
    <dgm:cxn modelId="{1005CED4-EAE9-4880-93B0-005D6A56B030}" type="presParOf" srcId="{BE41654E-5793-468C-994A-242FC0122683}" destId="{4E9E3DA8-680B-4D82-A3C9-A321B230282D}" srcOrd="0" destOrd="0" presId="urn:microsoft.com/office/officeart/2005/8/layout/default"/>
    <dgm:cxn modelId="{36DA11D1-7797-4B87-9C53-85D8EE7777FE}" type="presParOf" srcId="{BE41654E-5793-468C-994A-242FC0122683}" destId="{DBC48EC4-2940-4FBF-8DD0-14160A4BCE08}" srcOrd="1" destOrd="0" presId="urn:microsoft.com/office/officeart/2005/8/layout/default"/>
    <dgm:cxn modelId="{2DBC213A-C6C2-48F8-A52F-1E37DF651E39}" type="presParOf" srcId="{BE41654E-5793-468C-994A-242FC0122683}" destId="{7E35CF01-576C-4BC7-B2F4-5D947B3E2E62}" srcOrd="2" destOrd="0" presId="urn:microsoft.com/office/officeart/2005/8/layout/default"/>
    <dgm:cxn modelId="{CC9105B9-0C2F-4758-9D93-56BDFE35E1E9}" type="presParOf" srcId="{BE41654E-5793-468C-994A-242FC0122683}" destId="{5D29FBDF-0C4D-4FCC-87AC-31ECCA9BD747}" srcOrd="3" destOrd="0" presId="urn:microsoft.com/office/officeart/2005/8/layout/default"/>
    <dgm:cxn modelId="{74C79F5E-13A6-47DF-B5EC-B5EC64C78B6F}" type="presParOf" srcId="{BE41654E-5793-468C-994A-242FC0122683}" destId="{665EC957-3675-4ECB-A748-39DE29A40086}" srcOrd="4" destOrd="0" presId="urn:microsoft.com/office/officeart/2005/8/layout/default"/>
    <dgm:cxn modelId="{989EBC6A-9A8D-481B-ABC8-2F988A9ABFC9}" type="presParOf" srcId="{BE41654E-5793-468C-994A-242FC0122683}" destId="{24B30C13-0B94-4E44-9CAC-5A0E020E7883}" srcOrd="5" destOrd="0" presId="urn:microsoft.com/office/officeart/2005/8/layout/default"/>
    <dgm:cxn modelId="{7D457B3F-E29A-4210-9EF8-BA2CB2661B8F}" type="presParOf" srcId="{BE41654E-5793-468C-994A-242FC0122683}" destId="{57D76186-21D7-4111-936F-4A0E07049FD4}" srcOrd="6" destOrd="0" presId="urn:microsoft.com/office/officeart/2005/8/layout/default"/>
    <dgm:cxn modelId="{7147EE30-9127-4C34-95EC-4398E5674900}" type="presParOf" srcId="{BE41654E-5793-468C-994A-242FC0122683}" destId="{06AE3BE9-562E-46C9-87D4-1F3E4869245E}" srcOrd="7" destOrd="0" presId="urn:microsoft.com/office/officeart/2005/8/layout/default"/>
    <dgm:cxn modelId="{4D881A31-7A80-4E51-B75C-5F12A93B50B6}" type="presParOf" srcId="{BE41654E-5793-468C-994A-242FC0122683}" destId="{FC5D2A41-1C64-4929-8F5E-FF2B121F7178}" srcOrd="8" destOrd="0" presId="urn:microsoft.com/office/officeart/2005/8/layout/defaul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E3DA8-680B-4D82-A3C9-A321B230282D}">
      <dsp:nvSpPr>
        <dsp:cNvPr id="0" name=""/>
        <dsp:cNvSpPr/>
      </dsp:nvSpPr>
      <dsp:spPr>
        <a:xfrm>
          <a:off x="437" y="899412"/>
          <a:ext cx="1706131" cy="1023679"/>
        </a:xfrm>
        <a:prstGeom prst="rect">
          <a:avLst/>
        </a:prstGeom>
        <a:solidFill>
          <a:schemeClr val="accent2">
            <a:hueOff val="0"/>
            <a:satOff val="0"/>
            <a:lumOff val="0"/>
            <a:alphaOff val="0"/>
          </a:schemeClr>
        </a:solidFill>
        <a:ln w="12700" cap="flat" cmpd="sng" algn="ctr">
          <a:solidFill>
            <a:srgbClr val="F392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rgbClr val="F39200"/>
              </a:solidFill>
            </a:rPr>
            <a:t>Security</a:t>
          </a:r>
        </a:p>
        <a:p>
          <a:pPr marL="0" lvl="0" indent="0" algn="ctr" defTabSz="533400">
            <a:lnSpc>
              <a:spcPct val="90000"/>
            </a:lnSpc>
            <a:spcBef>
              <a:spcPct val="0"/>
            </a:spcBef>
            <a:spcAft>
              <a:spcPct val="35000"/>
            </a:spcAft>
            <a:buNone/>
          </a:pPr>
          <a:r>
            <a:rPr lang="en-US" sz="1200" b="0" kern="1200" dirty="0">
              <a:solidFill>
                <a:srgbClr val="F39200"/>
              </a:solidFill>
            </a:rPr>
            <a:t>&amp; </a:t>
          </a:r>
        </a:p>
        <a:p>
          <a:pPr marL="0" lvl="0" indent="0" algn="ctr" defTabSz="533400">
            <a:lnSpc>
              <a:spcPct val="90000"/>
            </a:lnSpc>
            <a:spcBef>
              <a:spcPct val="0"/>
            </a:spcBef>
            <a:spcAft>
              <a:spcPct val="35000"/>
            </a:spcAft>
            <a:buNone/>
          </a:pPr>
          <a:r>
            <a:rPr lang="en-US" sz="1200" b="0" kern="1200" dirty="0">
              <a:solidFill>
                <a:srgbClr val="F39200"/>
              </a:solidFill>
            </a:rPr>
            <a:t>Theft of Metal </a:t>
          </a:r>
        </a:p>
      </dsp:txBody>
      <dsp:txXfrm>
        <a:off x="437" y="899412"/>
        <a:ext cx="1706131" cy="1023679"/>
      </dsp:txXfrm>
    </dsp:sp>
    <dsp:sp modelId="{7E35CF01-576C-4BC7-B2F4-5D947B3E2E62}">
      <dsp:nvSpPr>
        <dsp:cNvPr id="0" name=""/>
        <dsp:cNvSpPr/>
      </dsp:nvSpPr>
      <dsp:spPr>
        <a:xfrm>
          <a:off x="1877182" y="899412"/>
          <a:ext cx="1706131" cy="1023679"/>
        </a:xfrm>
        <a:prstGeom prst="rect">
          <a:avLst/>
        </a:prstGeom>
        <a:solidFill>
          <a:schemeClr val="accent2">
            <a:hueOff val="0"/>
            <a:satOff val="0"/>
            <a:lumOff val="0"/>
            <a:alphaOff val="0"/>
          </a:schemeClr>
        </a:solidFill>
        <a:ln w="12700" cap="flat" cmpd="sng" algn="ctr">
          <a:solidFill>
            <a:srgbClr val="F392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rgbClr val="F39200"/>
              </a:solidFill>
            </a:rPr>
            <a:t>Health and safety</a:t>
          </a:r>
        </a:p>
      </dsp:txBody>
      <dsp:txXfrm>
        <a:off x="1877182" y="899412"/>
        <a:ext cx="1706131" cy="1023679"/>
      </dsp:txXfrm>
    </dsp:sp>
    <dsp:sp modelId="{665EC957-3675-4ECB-A748-39DE29A40086}">
      <dsp:nvSpPr>
        <dsp:cNvPr id="0" name=""/>
        <dsp:cNvSpPr/>
      </dsp:nvSpPr>
      <dsp:spPr>
        <a:xfrm>
          <a:off x="437" y="2093704"/>
          <a:ext cx="1706131" cy="1023679"/>
        </a:xfrm>
        <a:prstGeom prst="rect">
          <a:avLst/>
        </a:prstGeom>
        <a:solidFill>
          <a:schemeClr val="accent2">
            <a:hueOff val="0"/>
            <a:satOff val="0"/>
            <a:lumOff val="0"/>
            <a:alphaOff val="0"/>
          </a:schemeClr>
        </a:solidFill>
        <a:ln w="12700" cap="flat" cmpd="sng" algn="ctr">
          <a:solidFill>
            <a:srgbClr val="F392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rgbClr val="F39200"/>
              </a:solidFill>
            </a:rPr>
            <a:t>Risk management</a:t>
          </a:r>
        </a:p>
        <a:p>
          <a:pPr marL="0" lvl="0" indent="0" algn="ctr" defTabSz="533400">
            <a:lnSpc>
              <a:spcPct val="90000"/>
            </a:lnSpc>
            <a:spcBef>
              <a:spcPct val="0"/>
            </a:spcBef>
            <a:spcAft>
              <a:spcPct val="35000"/>
            </a:spcAft>
            <a:buNone/>
          </a:pPr>
          <a:r>
            <a:rPr lang="en-US" sz="1200" b="0" kern="1200" dirty="0">
              <a:solidFill>
                <a:srgbClr val="F39200"/>
              </a:solidFill>
            </a:rPr>
            <a:t>&amp; </a:t>
          </a:r>
        </a:p>
        <a:p>
          <a:pPr marL="0" lvl="0" indent="0" algn="ctr" defTabSz="533400">
            <a:lnSpc>
              <a:spcPct val="90000"/>
            </a:lnSpc>
            <a:spcBef>
              <a:spcPct val="0"/>
            </a:spcBef>
            <a:spcAft>
              <a:spcPct val="35000"/>
            </a:spcAft>
            <a:buNone/>
          </a:pPr>
          <a:r>
            <a:rPr lang="en-US" sz="1200" b="0" kern="1200" dirty="0">
              <a:solidFill>
                <a:srgbClr val="F39200"/>
              </a:solidFill>
            </a:rPr>
            <a:t>Fire Risk Management </a:t>
          </a:r>
        </a:p>
      </dsp:txBody>
      <dsp:txXfrm>
        <a:off x="437" y="2093704"/>
        <a:ext cx="1706131" cy="1023679"/>
      </dsp:txXfrm>
    </dsp:sp>
    <dsp:sp modelId="{57D76186-21D7-4111-936F-4A0E07049FD4}">
      <dsp:nvSpPr>
        <dsp:cNvPr id="0" name=""/>
        <dsp:cNvSpPr/>
      </dsp:nvSpPr>
      <dsp:spPr>
        <a:xfrm>
          <a:off x="1877620" y="2070539"/>
          <a:ext cx="1706131" cy="1023679"/>
        </a:xfrm>
        <a:prstGeom prst="rect">
          <a:avLst/>
        </a:prstGeom>
        <a:solidFill>
          <a:srgbClr val="19446A"/>
        </a:solidFill>
        <a:ln w="12700" cap="flat" cmpd="sng" algn="ctr">
          <a:solidFill>
            <a:srgbClr val="F392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rgbClr val="F39200"/>
              </a:solidFill>
            </a:rPr>
            <a:t>Understanding Your Church Insurance Policy </a:t>
          </a:r>
        </a:p>
      </dsp:txBody>
      <dsp:txXfrm>
        <a:off x="1877620" y="2070539"/>
        <a:ext cx="1706131" cy="1023679"/>
      </dsp:txXfrm>
    </dsp:sp>
    <dsp:sp modelId="{FC5D2A41-1C64-4929-8F5E-FF2B121F7178}">
      <dsp:nvSpPr>
        <dsp:cNvPr id="0" name=""/>
        <dsp:cNvSpPr/>
      </dsp:nvSpPr>
      <dsp:spPr>
        <a:xfrm>
          <a:off x="938810" y="3287997"/>
          <a:ext cx="1706131" cy="1023679"/>
        </a:xfrm>
        <a:prstGeom prst="rect">
          <a:avLst/>
        </a:prstGeom>
        <a:solidFill>
          <a:schemeClr val="accent2">
            <a:hueOff val="0"/>
            <a:satOff val="0"/>
            <a:lumOff val="0"/>
            <a:alphaOff val="0"/>
          </a:schemeClr>
        </a:solidFill>
        <a:ln w="12700" cap="flat" cmpd="sng" algn="ctr">
          <a:solidFill>
            <a:srgbClr val="F392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rgbClr val="F39200"/>
              </a:solidFill>
            </a:rPr>
            <a:t>Fundraising</a:t>
          </a:r>
        </a:p>
      </dsp:txBody>
      <dsp:txXfrm>
        <a:off x="938810" y="3287997"/>
        <a:ext cx="1706131" cy="10236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EC9FF3-287F-4005-89B9-A60DDF0A4C4E}"/>
              </a:ext>
            </a:extLst>
          </p:cNvPr>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dirty="0"/>
          </a:p>
        </p:txBody>
      </p:sp>
      <p:sp>
        <p:nvSpPr>
          <p:cNvPr id="3" name="Date Placeholder 2">
            <a:extLst>
              <a:ext uri="{FF2B5EF4-FFF2-40B4-BE49-F238E27FC236}">
                <a16:creationId xmlns:a16="http://schemas.microsoft.com/office/drawing/2014/main" id="{D936E5D0-08CF-4705-911C-6320307D4CF2}"/>
              </a:ext>
            </a:extLst>
          </p:cNvPr>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C933B49C-B059-4BE9-8090-5E59ED93F282}" type="datetimeFigureOut">
              <a:rPr lang="en-GB" smtClean="0"/>
              <a:t>03/07/2023</a:t>
            </a:fld>
            <a:endParaRPr lang="en-GB" dirty="0"/>
          </a:p>
        </p:txBody>
      </p:sp>
      <p:sp>
        <p:nvSpPr>
          <p:cNvPr id="4" name="Footer Placeholder 3">
            <a:extLst>
              <a:ext uri="{FF2B5EF4-FFF2-40B4-BE49-F238E27FC236}">
                <a16:creationId xmlns:a16="http://schemas.microsoft.com/office/drawing/2014/main" id="{6B73774B-618F-4DE1-90A7-A62F6FBF983B}"/>
              </a:ext>
            </a:extLst>
          </p:cNvPr>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dirty="0"/>
          </a:p>
        </p:txBody>
      </p:sp>
      <p:sp>
        <p:nvSpPr>
          <p:cNvPr id="5" name="Slide Number Placeholder 4">
            <a:extLst>
              <a:ext uri="{FF2B5EF4-FFF2-40B4-BE49-F238E27FC236}">
                <a16:creationId xmlns:a16="http://schemas.microsoft.com/office/drawing/2014/main" id="{1742C58F-5119-4E9D-986B-B9B7A7B67CBE}"/>
              </a:ext>
            </a:extLst>
          </p:cNvPr>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504A8DD7-2652-4D07-A090-2D178D7EA7EA}" type="slidenum">
              <a:rPr lang="en-GB" smtClean="0"/>
              <a:t>‹#›</a:t>
            </a:fld>
            <a:endParaRPr lang="en-GB" dirty="0"/>
          </a:p>
        </p:txBody>
      </p:sp>
    </p:spTree>
    <p:extLst>
      <p:ext uri="{BB962C8B-B14F-4D97-AF65-F5344CB8AC3E}">
        <p14:creationId xmlns:p14="http://schemas.microsoft.com/office/powerpoint/2010/main" val="2318190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dirty="0"/>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2AB7ABF0-582B-4760-9097-0D2A8D78671C}" type="datetimeFigureOut">
              <a:rPr lang="en-GB" smtClean="0"/>
              <a:t>03/07/2023</a:t>
            </a:fld>
            <a:endParaRPr lang="en-GB" dirty="0"/>
          </a:p>
        </p:txBody>
      </p:sp>
      <p:sp>
        <p:nvSpPr>
          <p:cNvPr id="4" name="Slide Image Placeholder 3"/>
          <p:cNvSpPr>
            <a:spLocks noGrp="1" noRot="1" noChangeAspect="1"/>
          </p:cNvSpPr>
          <p:nvPr>
            <p:ph type="sldImg" idx="2"/>
          </p:nvPr>
        </p:nvSpPr>
        <p:spPr>
          <a:xfrm>
            <a:off x="1054100" y="1252538"/>
            <a:ext cx="4781550" cy="3382962"/>
          </a:xfrm>
          <a:prstGeom prst="rect">
            <a:avLst/>
          </a:prstGeom>
          <a:noFill/>
          <a:ln w="12700">
            <a:solidFill>
              <a:prstClr val="black"/>
            </a:solidFill>
          </a:ln>
        </p:spPr>
        <p:txBody>
          <a:bodyPr vert="horz" lIns="96634" tIns="48317" rIns="96634" bIns="48317" rtlCol="0" anchor="ctr"/>
          <a:lstStyle/>
          <a:p>
            <a:endParaRPr lang="en-GB" dirty="0"/>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85F5DFB7-A2D6-41B1-8E6E-FED7E6AC8F04}" type="slidenum">
              <a:rPr lang="en-GB" smtClean="0"/>
              <a:t>‹#›</a:t>
            </a:fld>
            <a:endParaRPr lang="en-GB" dirty="0"/>
          </a:p>
        </p:txBody>
      </p:sp>
    </p:spTree>
    <p:extLst>
      <p:ext uri="{BB962C8B-B14F-4D97-AF65-F5344CB8AC3E}">
        <p14:creationId xmlns:p14="http://schemas.microsoft.com/office/powerpoint/2010/main" val="134254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4100" y="1252538"/>
            <a:ext cx="4781550" cy="3382962"/>
          </a:xfrm>
        </p:spPr>
      </p:sp>
      <p:sp>
        <p:nvSpPr>
          <p:cNvPr id="3" name="Notes Placeholder 2"/>
          <p:cNvSpPr>
            <a:spLocks noGrp="1"/>
          </p:cNvSpPr>
          <p:nvPr>
            <p:ph type="body" idx="1"/>
          </p:nvPr>
        </p:nvSpPr>
        <p:spPr>
          <a:xfrm>
            <a:off x="688975" y="4823034"/>
            <a:ext cx="5580077" cy="5835380"/>
          </a:xfrm>
        </p:spPr>
        <p:txBody>
          <a:bodyPr/>
          <a:lstStyle/>
          <a:p>
            <a:endParaRPr lang="en-GB" dirty="0"/>
          </a:p>
        </p:txBody>
      </p:sp>
      <p:sp>
        <p:nvSpPr>
          <p:cNvPr id="4" name="Slide Number Placeholder 3"/>
          <p:cNvSpPr>
            <a:spLocks noGrp="1"/>
          </p:cNvSpPr>
          <p:nvPr>
            <p:ph type="sldNum" sz="quarter" idx="5"/>
          </p:nvPr>
        </p:nvSpPr>
        <p:spPr/>
        <p:txBody>
          <a:bodyPr/>
          <a:lstStyle/>
          <a:p>
            <a:fld id="{80EB29B0-A64F-4F51-A7CF-58B5F8BF1AB7}" type="slidenum">
              <a:rPr lang="en-GB" smtClean="0"/>
              <a:t>1</a:t>
            </a:fld>
            <a:endParaRPr lang="en-GB" dirty="0"/>
          </a:p>
        </p:txBody>
      </p:sp>
    </p:spTree>
    <p:extLst>
      <p:ext uri="{BB962C8B-B14F-4D97-AF65-F5344CB8AC3E}">
        <p14:creationId xmlns:p14="http://schemas.microsoft.com/office/powerpoint/2010/main" val="3021159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135 + years of supporting churches.  1000 + years of experience – we understand churches, buildings and structure of CofE.  Above that passion for churches </a:t>
            </a:r>
          </a:p>
          <a:p>
            <a:r>
              <a:rPr lang="en-GB" dirty="0"/>
              <a:t> </a:t>
            </a:r>
          </a:p>
          <a:p>
            <a:r>
              <a:rPr lang="en-GB" dirty="0"/>
              <a:t>We are owned by a Charity – Benefact Trust (All Churches Trust). All available profits from the group go to BT to distribute as grants to churches and charities. </a:t>
            </a:r>
          </a:p>
          <a:p>
            <a:r>
              <a:rPr lang="en-GB" dirty="0"/>
              <a:t> </a:t>
            </a:r>
          </a:p>
          <a:p>
            <a:r>
              <a:rPr lang="en-GB" dirty="0"/>
              <a:t>Major rebrand in March – EIG became Benefact Group.  Add clarity – customers and partners didn’t appreciate that Ecclesiastical was and remains part of a larger group of financial services – specialist businesses (all of which contribute to the profits of the Group)  </a:t>
            </a:r>
          </a:p>
          <a:p>
            <a:r>
              <a:rPr lang="en-GB" dirty="0"/>
              <a:t> </a:t>
            </a:r>
          </a:p>
          <a:p>
            <a:r>
              <a:rPr lang="en-GB" dirty="0"/>
              <a:t>The rebranding was an opportunity to explain this better – demonstrate that there is a wider network of companies contributing to the Group and in turn generating income for the Benefact Trust</a:t>
            </a:r>
          </a:p>
          <a:p>
            <a:r>
              <a:rPr lang="en-GB" b="1" dirty="0"/>
              <a:t> </a:t>
            </a:r>
            <a:endParaRPr lang="en-GB" dirty="0"/>
          </a:p>
          <a:p>
            <a:r>
              <a:rPr lang="en-GB" dirty="0"/>
              <a:t>At Ecclesiastical we have a wealth of experts, whose </a:t>
            </a:r>
            <a:r>
              <a:rPr lang="en-GB" dirty="0" err="1"/>
              <a:t>exereince</a:t>
            </a:r>
            <a:r>
              <a:rPr lang="en-GB" dirty="0"/>
              <a:t> churches can draw upon and tonight I am joined by  Huw Andrewes -  Principle Casualty Consultant. Huw has provided much of the written guidance on our website ( a document will be circulated signposting to these resources.  These resources are there to help you navigate the H&amp;S landscape and to provide information you need to help you fulfil your H&amp;S obligations. </a:t>
            </a:r>
          </a:p>
          <a:p>
            <a:r>
              <a:rPr lang="en-GB" dirty="0"/>
              <a:t>Its worth noting that alongside our in house expertise – we work closely within the H&amp;S industry.  Huw in particular works closely with the HSE to ensure our resources are up to date and relevant and so that should provide you with additional comfort that the information on our website is up to date and based on expert knowledge. </a:t>
            </a:r>
          </a:p>
          <a:p>
            <a:r>
              <a:rPr lang="en-GB" dirty="0"/>
              <a:t> </a:t>
            </a:r>
          </a:p>
          <a:p>
            <a:r>
              <a:rPr lang="en-GB" b="1"/>
              <a:t> </a:t>
            </a:r>
            <a:endParaRPr lang="en-GB"/>
          </a:p>
          <a:p>
            <a:endParaRPr lang="en-GB"/>
          </a:p>
        </p:txBody>
      </p:sp>
      <p:sp>
        <p:nvSpPr>
          <p:cNvPr id="4" name="Slide Number Placeholder 3"/>
          <p:cNvSpPr>
            <a:spLocks noGrp="1"/>
          </p:cNvSpPr>
          <p:nvPr>
            <p:ph type="sldNum" sz="quarter" idx="10"/>
          </p:nvPr>
        </p:nvSpPr>
        <p:spPr/>
        <p:txBody>
          <a:bodyPr/>
          <a:lstStyle/>
          <a:p>
            <a:fld id="{85F5DFB7-A2D6-41B1-8E6E-FED7E6AC8F04}" type="slidenum">
              <a:rPr lang="en-GB" smtClean="0"/>
              <a:t>2</a:t>
            </a:fld>
            <a:endParaRPr lang="en-GB" dirty="0"/>
          </a:p>
        </p:txBody>
      </p:sp>
    </p:spTree>
    <p:extLst>
      <p:ext uri="{BB962C8B-B14F-4D97-AF65-F5344CB8AC3E}">
        <p14:creationId xmlns:p14="http://schemas.microsoft.com/office/powerpoint/2010/main" val="339310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Delighted to be with you this evening. </a:t>
            </a:r>
          </a:p>
          <a:p>
            <a:endParaRPr lang="en-GB" dirty="0"/>
          </a:p>
          <a:p>
            <a:r>
              <a:rPr lang="en-GB" dirty="0"/>
              <a:t>I am the Church Insurance Consultant with Ecclesiastical  and my role is to be the local face of the company to provide face to face support for our church customers on things like risk management, health and safety and fundraising to help them deliver their mission. </a:t>
            </a:r>
          </a:p>
          <a:p>
            <a:endParaRPr lang="en-GB" dirty="0"/>
          </a:p>
          <a:p>
            <a:r>
              <a:rPr lang="en-GB" dirty="0"/>
              <a:t>This includes visiting parishes on site, attending PCC meeting but also delivering training  - as I am doing this evening.  This session is just the start – there will be Q&amp;A at the end but you can always come back to me if you think of things later. </a:t>
            </a:r>
          </a:p>
          <a:p>
            <a:endParaRPr lang="en-GB" dirty="0"/>
          </a:p>
          <a:p>
            <a:r>
              <a:rPr lang="en-GB" dirty="0"/>
              <a:t>My background has focused on the built environment – prior to joining Ecclesiastical just before the first lockdown – ( an interesting time to start a new job ! ) I had the privilege of being the CBO with Manchester diocese for 7 years – so helping churches think about how they used their buildings,  including  providing guidance on building and  reordering projects  </a:t>
            </a:r>
          </a:p>
          <a:p>
            <a:endParaRPr lang="en-GB" dirty="0"/>
          </a:p>
          <a:p>
            <a:r>
              <a:rPr lang="en-GB" dirty="0"/>
              <a:t>Prior to that Development manager for 15 years – project managed multi ££ new build and refurb projects. </a:t>
            </a:r>
          </a:p>
          <a:p>
            <a:endParaRPr lang="en-GB" dirty="0"/>
          </a:p>
          <a:p>
            <a:r>
              <a:rPr lang="en-GB" dirty="0"/>
              <a:t>H&amp;S has been a prominent feature throughout  these roles. </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85F5DFB7-A2D6-41B1-8E6E-FED7E6AC8F04}" type="slidenum">
              <a:rPr lang="en-GB" smtClean="0"/>
              <a:t>3</a:t>
            </a:fld>
            <a:endParaRPr lang="en-GB" dirty="0"/>
          </a:p>
        </p:txBody>
      </p:sp>
    </p:spTree>
    <p:extLst>
      <p:ext uri="{BB962C8B-B14F-4D97-AF65-F5344CB8AC3E}">
        <p14:creationId xmlns:p14="http://schemas.microsoft.com/office/powerpoint/2010/main" val="3687542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Looking after your</a:t>
            </a:r>
            <a:r>
              <a:rPr lang="en-GB" baseline="0" dirty="0"/>
              <a:t> church building can often feel like a huge responsibility but by breaking tasks down into smaller monthly activities it makes things a little less daunting. This online resource helps you do this.</a:t>
            </a:r>
          </a:p>
          <a:p>
            <a:endParaRPr lang="en-GB" dirty="0"/>
          </a:p>
        </p:txBody>
      </p:sp>
    </p:spTree>
    <p:extLst>
      <p:ext uri="{BB962C8B-B14F-4D97-AF65-F5344CB8AC3E}">
        <p14:creationId xmlns:p14="http://schemas.microsoft.com/office/powerpoint/2010/main" val="998524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4100" y="1252538"/>
            <a:ext cx="4781550" cy="33829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F5DFB7-A2D6-41B1-8E6E-FED7E6AC8F04}" type="slidenum">
              <a:rPr lang="en-GB" smtClean="0"/>
              <a:t>10</a:t>
            </a:fld>
            <a:endParaRPr lang="en-GB" dirty="0"/>
          </a:p>
        </p:txBody>
      </p:sp>
    </p:spTree>
    <p:extLst>
      <p:ext uri="{BB962C8B-B14F-4D97-AF65-F5344CB8AC3E}">
        <p14:creationId xmlns:p14="http://schemas.microsoft.com/office/powerpoint/2010/main" val="1317750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gray">
      <p:bgRef idx="1001">
        <a:schemeClr val="bg1"/>
      </p:bgRef>
    </p:bg>
    <p:spTree>
      <p:nvGrpSpPr>
        <p:cNvPr id="1" name=""/>
        <p:cNvGrpSpPr/>
        <p:nvPr/>
      </p:nvGrpSpPr>
      <p:grpSpPr>
        <a:xfrm>
          <a:off x="0" y="0"/>
          <a:ext cx="0" cy="0"/>
          <a:chOff x="0" y="0"/>
          <a:chExt cx="0" cy="0"/>
        </a:xfrm>
      </p:grpSpPr>
      <p:sp>
        <p:nvSpPr>
          <p:cNvPr id="7" name="SHP_Gradient Background">
            <a:extLst>
              <a:ext uri="{FF2B5EF4-FFF2-40B4-BE49-F238E27FC236}">
                <a16:creationId xmlns:a16="http://schemas.microsoft.com/office/drawing/2014/main" id="{603C22C5-97E5-48EE-AF76-B4C3582C19D7}"/>
              </a:ext>
            </a:extLst>
          </p:cNvPr>
          <p:cNvSpPr/>
          <p:nvPr userDrawn="1"/>
        </p:nvSpPr>
        <p:spPr bwMode="gray">
          <a:xfrm>
            <a:off x="0" y="0"/>
            <a:ext cx="10692000" cy="7560000"/>
          </a:xfrm>
          <a:prstGeom prst="rect">
            <a:avLst/>
          </a:prstGeom>
          <a:gradFill flip="none" rotWithShape="1">
            <a:gsLst>
              <a:gs pos="10000">
                <a:srgbClr val="FBB900"/>
              </a:gs>
              <a:gs pos="90000">
                <a:srgbClr val="D53140"/>
              </a:gs>
            </a:gsLst>
            <a:lin ang="21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34" dirty="0"/>
          </a:p>
        </p:txBody>
      </p:sp>
      <p:sp>
        <p:nvSpPr>
          <p:cNvPr id="10" name="SHP_Star Cutout">
            <a:extLst>
              <a:ext uri="{FF2B5EF4-FFF2-40B4-BE49-F238E27FC236}">
                <a16:creationId xmlns:a16="http://schemas.microsoft.com/office/drawing/2014/main" id="{2F4974DB-6E8F-4ED2-AB0A-2DDAD17C0500}"/>
              </a:ext>
            </a:extLst>
          </p:cNvPr>
          <p:cNvSpPr>
            <a:spLocks/>
          </p:cNvSpPr>
          <p:nvPr userDrawn="1"/>
        </p:nvSpPr>
        <p:spPr bwMode="gray">
          <a:xfrm flipH="1">
            <a:off x="0" y="0"/>
            <a:ext cx="4971413" cy="7559674"/>
          </a:xfrm>
          <a:custGeom>
            <a:avLst/>
            <a:gdLst>
              <a:gd name="connsiteX0" fmla="*/ 4760611 w 4971413"/>
              <a:gd name="connsiteY0" fmla="*/ 4306842 h 7559674"/>
              <a:gd name="connsiteX1" fmla="*/ 4971413 w 4971413"/>
              <a:gd name="connsiteY1" fmla="*/ 6438285 h 7559674"/>
              <a:gd name="connsiteX2" fmla="*/ 3104842 w 4971413"/>
              <a:gd name="connsiteY2" fmla="*/ 7559674 h 7559674"/>
              <a:gd name="connsiteX3" fmla="*/ 2149299 w 4971413"/>
              <a:gd name="connsiteY3" fmla="*/ 7559674 h 7559674"/>
              <a:gd name="connsiteX4" fmla="*/ 2828259 w 4971413"/>
              <a:gd name="connsiteY4" fmla="*/ 5196895 h 7559674"/>
              <a:gd name="connsiteX5" fmla="*/ 2828260 w 4971413"/>
              <a:gd name="connsiteY5" fmla="*/ 2579439 h 7559674"/>
              <a:gd name="connsiteX6" fmla="*/ 4584943 w 4971413"/>
              <a:gd name="connsiteY6" fmla="*/ 3791551 h 7559674"/>
              <a:gd name="connsiteX7" fmla="*/ 2828260 w 4971413"/>
              <a:gd name="connsiteY7" fmla="*/ 4991951 h 7559674"/>
              <a:gd name="connsiteX8" fmla="*/ 0 w 4971413"/>
              <a:gd name="connsiteY8" fmla="*/ 3779840 h 7559674"/>
              <a:gd name="connsiteX9" fmla="*/ 2147783 w 4971413"/>
              <a:gd name="connsiteY9" fmla="*/ 0 h 7559674"/>
              <a:gd name="connsiteX10" fmla="*/ 3108577 w 4971413"/>
              <a:gd name="connsiteY10" fmla="*/ 0 h 7559674"/>
              <a:gd name="connsiteX11" fmla="*/ 4971413 w 4971413"/>
              <a:gd name="connsiteY11" fmla="*/ 1115536 h 7559674"/>
              <a:gd name="connsiteX12" fmla="*/ 4748900 w 4971413"/>
              <a:gd name="connsiteY12" fmla="*/ 3246979 h 7559674"/>
              <a:gd name="connsiteX13" fmla="*/ 2828259 w 4971413"/>
              <a:gd name="connsiteY13" fmla="*/ 2386204 h 7559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71413" h="7559674">
                <a:moveTo>
                  <a:pt x="4760611" y="4306842"/>
                </a:moveTo>
                <a:lnTo>
                  <a:pt x="4971413" y="6438285"/>
                </a:lnTo>
                <a:lnTo>
                  <a:pt x="3104842" y="7559674"/>
                </a:lnTo>
                <a:lnTo>
                  <a:pt x="2149299" y="7559674"/>
                </a:lnTo>
                <a:lnTo>
                  <a:pt x="2828259" y="5196895"/>
                </a:lnTo>
                <a:close/>
                <a:moveTo>
                  <a:pt x="2828260" y="2579439"/>
                </a:moveTo>
                <a:lnTo>
                  <a:pt x="4584943" y="3791551"/>
                </a:lnTo>
                <a:lnTo>
                  <a:pt x="2828260" y="4991951"/>
                </a:lnTo>
                <a:lnTo>
                  <a:pt x="0" y="3779840"/>
                </a:lnTo>
                <a:close/>
                <a:moveTo>
                  <a:pt x="2147783" y="0"/>
                </a:moveTo>
                <a:lnTo>
                  <a:pt x="3108577" y="0"/>
                </a:lnTo>
                <a:lnTo>
                  <a:pt x="4971413" y="1115536"/>
                </a:lnTo>
                <a:lnTo>
                  <a:pt x="4748900" y="3246979"/>
                </a:lnTo>
                <a:lnTo>
                  <a:pt x="2828259" y="2386204"/>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Date">
            <a:extLst>
              <a:ext uri="{FF2B5EF4-FFF2-40B4-BE49-F238E27FC236}">
                <a16:creationId xmlns:a16="http://schemas.microsoft.com/office/drawing/2014/main" id="{D68C0C21-3D03-4164-B846-BD87E943C744}"/>
              </a:ext>
            </a:extLst>
          </p:cNvPr>
          <p:cNvSpPr>
            <a:spLocks noGrp="1"/>
          </p:cNvSpPr>
          <p:nvPr>
            <p:ph type="body" sz="quarter" idx="13" hasCustomPrompt="1"/>
          </p:nvPr>
        </p:nvSpPr>
        <p:spPr bwMode="gray">
          <a:xfrm>
            <a:off x="4931906" y="6315288"/>
            <a:ext cx="5040000" cy="244811"/>
          </a:xfrm>
          <a:noFill/>
        </p:spPr>
        <p:txBody>
          <a:bodyPr wrap="square">
            <a:spAutoFit/>
          </a:bodyPr>
          <a:lstStyle>
            <a:lvl1pPr marL="0" indent="0" algn="r">
              <a:spcBef>
                <a:spcPts val="0"/>
              </a:spcBef>
              <a:buNone/>
              <a:defRPr sz="1600">
                <a:solidFill>
                  <a:schemeClr val="bg1"/>
                </a:solidFill>
              </a:defRPr>
            </a:lvl1pPr>
            <a:lvl2pPr marL="0" indent="0">
              <a:spcBef>
                <a:spcPts val="0"/>
              </a:spcBef>
              <a:buNone/>
              <a:defRPr sz="1750"/>
            </a:lvl2pPr>
            <a:lvl3pPr marL="0" indent="0">
              <a:spcBef>
                <a:spcPts val="0"/>
              </a:spcBef>
              <a:buNone/>
              <a:defRPr sz="1750"/>
            </a:lvl3pPr>
            <a:lvl4pPr marL="0" indent="0">
              <a:spcBef>
                <a:spcPts val="0"/>
              </a:spcBef>
              <a:buNone/>
              <a:defRPr sz="1750"/>
            </a:lvl4pPr>
            <a:lvl5pPr marL="0" indent="0">
              <a:spcBef>
                <a:spcPts val="0"/>
              </a:spcBef>
              <a:buNone/>
              <a:defRPr sz="1750"/>
            </a:lvl5pPr>
            <a:lvl6pPr marL="0" indent="0">
              <a:spcBef>
                <a:spcPts val="0"/>
              </a:spcBef>
              <a:buNone/>
              <a:defRPr sz="1750"/>
            </a:lvl6pPr>
            <a:lvl7pPr marL="0" indent="0">
              <a:spcBef>
                <a:spcPts val="0"/>
              </a:spcBef>
              <a:buNone/>
              <a:defRPr sz="1750"/>
            </a:lvl7pPr>
            <a:lvl8pPr marL="0" indent="0">
              <a:spcBef>
                <a:spcPts val="0"/>
              </a:spcBef>
              <a:buNone/>
              <a:defRPr sz="1750"/>
            </a:lvl8pPr>
            <a:lvl9pPr marL="0" indent="0">
              <a:spcBef>
                <a:spcPts val="0"/>
              </a:spcBef>
              <a:buNone/>
              <a:defRPr sz="1750"/>
            </a:lvl9pPr>
          </a:lstStyle>
          <a:p>
            <a:pPr lvl="0"/>
            <a:r>
              <a:rPr lang="en-GB" dirty="0"/>
              <a:t>Insert date</a:t>
            </a:r>
          </a:p>
        </p:txBody>
      </p:sp>
      <p:sp>
        <p:nvSpPr>
          <p:cNvPr id="3" name="Subtitle"/>
          <p:cNvSpPr>
            <a:spLocks noGrp="1"/>
          </p:cNvSpPr>
          <p:nvPr>
            <p:ph type="subTitle" idx="1"/>
          </p:nvPr>
        </p:nvSpPr>
        <p:spPr bwMode="gray">
          <a:xfrm>
            <a:off x="4931906" y="3924000"/>
            <a:ext cx="5040000" cy="1008000"/>
          </a:xfrm>
        </p:spPr>
        <p:txBody>
          <a:bodyPr/>
          <a:lstStyle>
            <a:lvl1pPr marL="0" indent="0" algn="r">
              <a:buNone/>
              <a:defRPr sz="2400">
                <a:solidFill>
                  <a:schemeClr val="bg1"/>
                </a:solidFill>
                <a:latin typeface="+mj-lt"/>
              </a:defRPr>
            </a:lvl1pPr>
            <a:lvl2pPr marL="400910" indent="0" algn="ctr">
              <a:buNone/>
              <a:defRPr sz="1754"/>
            </a:lvl2pPr>
            <a:lvl3pPr marL="801819" indent="0" algn="ctr">
              <a:buNone/>
              <a:defRPr sz="1578"/>
            </a:lvl3pPr>
            <a:lvl4pPr marL="1202728" indent="0" algn="ctr">
              <a:buNone/>
              <a:defRPr sz="1403"/>
            </a:lvl4pPr>
            <a:lvl5pPr marL="1603637" indent="0" algn="ctr">
              <a:buNone/>
              <a:defRPr sz="1403"/>
            </a:lvl5pPr>
            <a:lvl6pPr marL="2004547" indent="0" algn="ctr">
              <a:buNone/>
              <a:defRPr sz="1403"/>
            </a:lvl6pPr>
            <a:lvl7pPr marL="2405456" indent="0" algn="ctr">
              <a:buNone/>
              <a:defRPr sz="1403"/>
            </a:lvl7pPr>
            <a:lvl8pPr marL="2806366" indent="0" algn="ctr">
              <a:buNone/>
              <a:defRPr sz="1403"/>
            </a:lvl8pPr>
            <a:lvl9pPr marL="3207275" indent="0" algn="ctr">
              <a:buNone/>
              <a:defRPr sz="1403"/>
            </a:lvl9pPr>
          </a:lstStyle>
          <a:p>
            <a:r>
              <a:rPr lang="en-US"/>
              <a:t>Click to edit Master subtitle style</a:t>
            </a:r>
            <a:endParaRPr lang="en-GB" dirty="0"/>
          </a:p>
        </p:txBody>
      </p:sp>
      <p:sp>
        <p:nvSpPr>
          <p:cNvPr id="2" name="Title"/>
          <p:cNvSpPr>
            <a:spLocks noGrp="1"/>
          </p:cNvSpPr>
          <p:nvPr>
            <p:ph type="ctrTitle"/>
          </p:nvPr>
        </p:nvSpPr>
        <p:spPr bwMode="gray">
          <a:xfrm>
            <a:off x="4931906" y="2772000"/>
            <a:ext cx="5040000" cy="1008000"/>
          </a:xfrm>
        </p:spPr>
        <p:txBody>
          <a:bodyPr lIns="0" tIns="0" rIns="0" bIns="0" anchor="b"/>
          <a:lstStyle>
            <a:lvl1pPr algn="r">
              <a:defRPr sz="2400">
                <a:solidFill>
                  <a:schemeClr val="bg1"/>
                </a:solidFill>
                <a:latin typeface="+mj-lt"/>
              </a:defRPr>
            </a:lvl1pPr>
          </a:lstStyle>
          <a:p>
            <a:r>
              <a:rPr lang="en-US"/>
              <a:t>Click to edit Master title style</a:t>
            </a:r>
            <a:endParaRPr lang="en-GB" dirty="0"/>
          </a:p>
        </p:txBody>
      </p:sp>
      <p:grpSp>
        <p:nvGrpSpPr>
          <p:cNvPr id="15" name="SHP_Logo">
            <a:extLst>
              <a:ext uri="{FF2B5EF4-FFF2-40B4-BE49-F238E27FC236}">
                <a16:creationId xmlns:a16="http://schemas.microsoft.com/office/drawing/2014/main" id="{578EBC6C-3D5A-4B93-8F21-5FE9870F8814}"/>
              </a:ext>
            </a:extLst>
          </p:cNvPr>
          <p:cNvGrpSpPr>
            <a:grpSpLocks noChangeAspect="1"/>
          </p:cNvGrpSpPr>
          <p:nvPr userDrawn="1"/>
        </p:nvGrpSpPr>
        <p:grpSpPr bwMode="gray">
          <a:xfrm>
            <a:off x="7008499" y="720000"/>
            <a:ext cx="2952000" cy="448172"/>
            <a:chOff x="3175" y="5214938"/>
            <a:chExt cx="13436601" cy="2039937"/>
          </a:xfrm>
          <a:solidFill>
            <a:schemeClr val="bg1"/>
          </a:solidFill>
        </p:grpSpPr>
        <p:sp>
          <p:nvSpPr>
            <p:cNvPr id="16" name="SHP_Text">
              <a:extLst>
                <a:ext uri="{FF2B5EF4-FFF2-40B4-BE49-F238E27FC236}">
                  <a16:creationId xmlns:a16="http://schemas.microsoft.com/office/drawing/2014/main" id="{6C780C18-CDD1-4DF5-9A88-CA2B205A501E}"/>
                </a:ext>
              </a:extLst>
            </p:cNvPr>
            <p:cNvSpPr>
              <a:spLocks noEditPoints="1"/>
            </p:cNvSpPr>
            <p:nvPr/>
          </p:nvSpPr>
          <p:spPr bwMode="gray">
            <a:xfrm>
              <a:off x="2601913" y="5351463"/>
              <a:ext cx="10837863" cy="1419225"/>
            </a:xfrm>
            <a:custGeom>
              <a:avLst/>
              <a:gdLst>
                <a:gd name="T0" fmla="*/ 3728 w 3733"/>
                <a:gd name="T1" fmla="*/ 452 h 487"/>
                <a:gd name="T2" fmla="*/ 3628 w 3733"/>
                <a:gd name="T3" fmla="*/ 0 h 487"/>
                <a:gd name="T4" fmla="*/ 3690 w 3733"/>
                <a:gd name="T5" fmla="*/ 487 h 487"/>
                <a:gd name="T6" fmla="*/ 3471 w 3733"/>
                <a:gd name="T7" fmla="*/ 314 h 487"/>
                <a:gd name="T8" fmla="*/ 3255 w 3733"/>
                <a:gd name="T9" fmla="*/ 162 h 487"/>
                <a:gd name="T10" fmla="*/ 3377 w 3733"/>
                <a:gd name="T11" fmla="*/ 160 h 487"/>
                <a:gd name="T12" fmla="*/ 3236 w 3733"/>
                <a:gd name="T13" fmla="*/ 379 h 487"/>
                <a:gd name="T14" fmla="*/ 3506 w 3733"/>
                <a:gd name="T15" fmla="*/ 254 h 487"/>
                <a:gd name="T16" fmla="*/ 3192 w 3733"/>
                <a:gd name="T17" fmla="*/ 438 h 487"/>
                <a:gd name="T18" fmla="*/ 2971 w 3733"/>
                <a:gd name="T19" fmla="*/ 360 h 487"/>
                <a:gd name="T20" fmla="*/ 3172 w 3733"/>
                <a:gd name="T21" fmla="*/ 187 h 487"/>
                <a:gd name="T22" fmla="*/ 2936 w 3733"/>
                <a:gd name="T23" fmla="*/ 254 h 487"/>
                <a:gd name="T24" fmla="*/ 2855 w 3733"/>
                <a:gd name="T25" fmla="*/ 40 h 487"/>
                <a:gd name="T26" fmla="*/ 2855 w 3733"/>
                <a:gd name="T27" fmla="*/ 40 h 487"/>
                <a:gd name="T28" fmla="*/ 2844 w 3733"/>
                <a:gd name="T29" fmla="*/ 134 h 487"/>
                <a:gd name="T30" fmla="*/ 2819 w 3733"/>
                <a:gd name="T31" fmla="*/ 480 h 487"/>
                <a:gd name="T32" fmla="*/ 2740 w 3733"/>
                <a:gd name="T33" fmla="*/ 168 h 487"/>
                <a:gd name="T34" fmla="*/ 2638 w 3733"/>
                <a:gd name="T35" fmla="*/ 136 h 487"/>
                <a:gd name="T36" fmla="*/ 2603 w 3733"/>
                <a:gd name="T37" fmla="*/ 54 h 487"/>
                <a:gd name="T38" fmla="*/ 2755 w 3733"/>
                <a:gd name="T39" fmla="*/ 479 h 487"/>
                <a:gd name="T40" fmla="*/ 2638 w 3733"/>
                <a:gd name="T41" fmla="*/ 372 h 487"/>
                <a:gd name="T42" fmla="*/ 2397 w 3733"/>
                <a:gd name="T43" fmla="*/ 160 h 487"/>
                <a:gd name="T44" fmla="*/ 2516 w 3733"/>
                <a:gd name="T45" fmla="*/ 159 h 487"/>
                <a:gd name="T46" fmla="*/ 2495 w 3733"/>
                <a:gd name="T47" fmla="*/ 388 h 487"/>
                <a:gd name="T48" fmla="*/ 2269 w 3733"/>
                <a:gd name="T49" fmla="*/ 436 h 487"/>
                <a:gd name="T50" fmla="*/ 1963 w 3733"/>
                <a:gd name="T51" fmla="*/ 379 h 487"/>
                <a:gd name="T52" fmla="*/ 2068 w 3733"/>
                <a:gd name="T53" fmla="*/ 455 h 487"/>
                <a:gd name="T54" fmla="*/ 1958 w 3733"/>
                <a:gd name="T55" fmla="*/ 186 h 487"/>
                <a:gd name="T56" fmla="*/ 2162 w 3733"/>
                <a:gd name="T57" fmla="*/ 283 h 487"/>
                <a:gd name="T58" fmla="*/ 2193 w 3733"/>
                <a:gd name="T59" fmla="*/ 465 h 487"/>
                <a:gd name="T60" fmla="*/ 1946 w 3733"/>
                <a:gd name="T61" fmla="*/ 162 h 487"/>
                <a:gd name="T62" fmla="*/ 1836 w 3733"/>
                <a:gd name="T63" fmla="*/ 63 h 487"/>
                <a:gd name="T64" fmla="*/ 1853 w 3733"/>
                <a:gd name="T65" fmla="*/ 140 h 487"/>
                <a:gd name="T66" fmla="*/ 1818 w 3733"/>
                <a:gd name="T67" fmla="*/ 475 h 487"/>
                <a:gd name="T68" fmla="*/ 1620 w 3733"/>
                <a:gd name="T69" fmla="*/ 289 h 487"/>
                <a:gd name="T70" fmla="*/ 1719 w 3733"/>
                <a:gd name="T71" fmla="*/ 185 h 487"/>
                <a:gd name="T72" fmla="*/ 1486 w 3733"/>
                <a:gd name="T73" fmla="*/ 219 h 487"/>
                <a:gd name="T74" fmla="*/ 1500 w 3733"/>
                <a:gd name="T75" fmla="*/ 416 h 487"/>
                <a:gd name="T76" fmla="*/ 1612 w 3733"/>
                <a:gd name="T77" fmla="*/ 487 h 487"/>
                <a:gd name="T78" fmla="*/ 1184 w 3733"/>
                <a:gd name="T79" fmla="*/ 295 h 487"/>
                <a:gd name="T80" fmla="*/ 1422 w 3733"/>
                <a:gd name="T81" fmla="*/ 257 h 487"/>
                <a:gd name="T82" fmla="*/ 1285 w 3733"/>
                <a:gd name="T83" fmla="*/ 487 h 487"/>
                <a:gd name="T84" fmla="*/ 1395 w 3733"/>
                <a:gd name="T85" fmla="*/ 412 h 487"/>
                <a:gd name="T86" fmla="*/ 1416 w 3733"/>
                <a:gd name="T87" fmla="*/ 326 h 487"/>
                <a:gd name="T88" fmla="*/ 1112 w 3733"/>
                <a:gd name="T89" fmla="*/ 478 h 487"/>
                <a:gd name="T90" fmla="*/ 1012 w 3733"/>
                <a:gd name="T91" fmla="*/ 373 h 487"/>
                <a:gd name="T92" fmla="*/ 977 w 3733"/>
                <a:gd name="T93" fmla="*/ 5 h 487"/>
                <a:gd name="T94" fmla="*/ 910 w 3733"/>
                <a:gd name="T95" fmla="*/ 446 h 487"/>
                <a:gd name="T96" fmla="*/ 791 w 3733"/>
                <a:gd name="T97" fmla="*/ 455 h 487"/>
                <a:gd name="T98" fmla="*/ 882 w 3733"/>
                <a:gd name="T99" fmla="*/ 189 h 487"/>
                <a:gd name="T100" fmla="*/ 791 w 3733"/>
                <a:gd name="T101" fmla="*/ 127 h 487"/>
                <a:gd name="T102" fmla="*/ 910 w 3733"/>
                <a:gd name="T103" fmla="*/ 446 h 487"/>
                <a:gd name="T104" fmla="*/ 581 w 3733"/>
                <a:gd name="T105" fmla="*/ 421 h 487"/>
                <a:gd name="T106" fmla="*/ 481 w 3733"/>
                <a:gd name="T107" fmla="*/ 160 h 487"/>
                <a:gd name="T108" fmla="*/ 589 w 3733"/>
                <a:gd name="T109" fmla="*/ 162 h 487"/>
                <a:gd name="T110" fmla="*/ 481 w 3733"/>
                <a:gd name="T111" fmla="*/ 487 h 487"/>
                <a:gd name="T112" fmla="*/ 36 w 3733"/>
                <a:gd name="T113" fmla="*/ 295 h 487"/>
                <a:gd name="T114" fmla="*/ 274 w 3733"/>
                <a:gd name="T115" fmla="*/ 257 h 487"/>
                <a:gd name="T116" fmla="*/ 137 w 3733"/>
                <a:gd name="T117" fmla="*/ 487 h 487"/>
                <a:gd name="T118" fmla="*/ 247 w 3733"/>
                <a:gd name="T119" fmla="*/ 412 h 487"/>
                <a:gd name="T120" fmla="*/ 268 w 3733"/>
                <a:gd name="T121" fmla="*/ 326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33" h="487">
                  <a:moveTo>
                    <a:pt x="3728" y="485"/>
                  </a:moveTo>
                  <a:cubicBezTo>
                    <a:pt x="3732" y="484"/>
                    <a:pt x="3733" y="481"/>
                    <a:pt x="3733" y="478"/>
                  </a:cubicBezTo>
                  <a:cubicBezTo>
                    <a:pt x="3733" y="457"/>
                    <a:pt x="3733" y="457"/>
                    <a:pt x="3733" y="457"/>
                  </a:cubicBezTo>
                  <a:cubicBezTo>
                    <a:pt x="3733" y="453"/>
                    <a:pt x="3731" y="452"/>
                    <a:pt x="3728" y="452"/>
                  </a:cubicBezTo>
                  <a:cubicBezTo>
                    <a:pt x="3716" y="453"/>
                    <a:pt x="3701" y="454"/>
                    <a:pt x="3693" y="454"/>
                  </a:cubicBezTo>
                  <a:cubicBezTo>
                    <a:pt x="3655" y="454"/>
                    <a:pt x="3634" y="431"/>
                    <a:pt x="3634" y="373"/>
                  </a:cubicBezTo>
                  <a:cubicBezTo>
                    <a:pt x="3634" y="5"/>
                    <a:pt x="3634" y="5"/>
                    <a:pt x="3634" y="5"/>
                  </a:cubicBezTo>
                  <a:cubicBezTo>
                    <a:pt x="3634" y="2"/>
                    <a:pt x="3632" y="0"/>
                    <a:pt x="3628" y="0"/>
                  </a:cubicBezTo>
                  <a:cubicBezTo>
                    <a:pt x="3603" y="0"/>
                    <a:pt x="3603" y="0"/>
                    <a:pt x="3603" y="0"/>
                  </a:cubicBezTo>
                  <a:cubicBezTo>
                    <a:pt x="3600" y="0"/>
                    <a:pt x="3598" y="2"/>
                    <a:pt x="3598" y="5"/>
                  </a:cubicBezTo>
                  <a:cubicBezTo>
                    <a:pt x="3598" y="371"/>
                    <a:pt x="3598" y="371"/>
                    <a:pt x="3598" y="371"/>
                  </a:cubicBezTo>
                  <a:cubicBezTo>
                    <a:pt x="3598" y="450"/>
                    <a:pt x="3633" y="487"/>
                    <a:pt x="3690" y="487"/>
                  </a:cubicBezTo>
                  <a:cubicBezTo>
                    <a:pt x="3701" y="487"/>
                    <a:pt x="3717" y="486"/>
                    <a:pt x="3728" y="485"/>
                  </a:cubicBezTo>
                  <a:moveTo>
                    <a:pt x="3272" y="379"/>
                  </a:moveTo>
                  <a:cubicBezTo>
                    <a:pt x="3272" y="331"/>
                    <a:pt x="3307" y="304"/>
                    <a:pt x="3377" y="304"/>
                  </a:cubicBezTo>
                  <a:cubicBezTo>
                    <a:pt x="3410" y="304"/>
                    <a:pt x="3446" y="309"/>
                    <a:pt x="3471" y="314"/>
                  </a:cubicBezTo>
                  <a:cubicBezTo>
                    <a:pt x="3471" y="439"/>
                    <a:pt x="3471" y="439"/>
                    <a:pt x="3471" y="439"/>
                  </a:cubicBezTo>
                  <a:cubicBezTo>
                    <a:pt x="3447" y="447"/>
                    <a:pt x="3414" y="455"/>
                    <a:pt x="3377" y="455"/>
                  </a:cubicBezTo>
                  <a:cubicBezTo>
                    <a:pt x="3316" y="455"/>
                    <a:pt x="3272" y="427"/>
                    <a:pt x="3272" y="379"/>
                  </a:cubicBezTo>
                  <a:moveTo>
                    <a:pt x="3255" y="162"/>
                  </a:moveTo>
                  <a:cubicBezTo>
                    <a:pt x="3253" y="163"/>
                    <a:pt x="3253" y="166"/>
                    <a:pt x="3255" y="169"/>
                  </a:cubicBezTo>
                  <a:cubicBezTo>
                    <a:pt x="3267" y="186"/>
                    <a:pt x="3267" y="186"/>
                    <a:pt x="3267" y="186"/>
                  </a:cubicBezTo>
                  <a:cubicBezTo>
                    <a:pt x="3269" y="189"/>
                    <a:pt x="3271" y="189"/>
                    <a:pt x="3274" y="187"/>
                  </a:cubicBezTo>
                  <a:cubicBezTo>
                    <a:pt x="3299" y="172"/>
                    <a:pt x="3336" y="160"/>
                    <a:pt x="3377" y="160"/>
                  </a:cubicBezTo>
                  <a:cubicBezTo>
                    <a:pt x="3444" y="160"/>
                    <a:pt x="3471" y="195"/>
                    <a:pt x="3471" y="254"/>
                  </a:cubicBezTo>
                  <a:cubicBezTo>
                    <a:pt x="3471" y="283"/>
                    <a:pt x="3471" y="283"/>
                    <a:pt x="3471" y="283"/>
                  </a:cubicBezTo>
                  <a:cubicBezTo>
                    <a:pt x="3445" y="279"/>
                    <a:pt x="3411" y="273"/>
                    <a:pt x="3377" y="273"/>
                  </a:cubicBezTo>
                  <a:cubicBezTo>
                    <a:pt x="3290" y="273"/>
                    <a:pt x="3236" y="309"/>
                    <a:pt x="3236" y="379"/>
                  </a:cubicBezTo>
                  <a:cubicBezTo>
                    <a:pt x="3236" y="451"/>
                    <a:pt x="3299" y="487"/>
                    <a:pt x="3377" y="487"/>
                  </a:cubicBezTo>
                  <a:cubicBezTo>
                    <a:pt x="3426" y="487"/>
                    <a:pt x="3472" y="476"/>
                    <a:pt x="3501" y="465"/>
                  </a:cubicBezTo>
                  <a:cubicBezTo>
                    <a:pt x="3505" y="463"/>
                    <a:pt x="3506" y="460"/>
                    <a:pt x="3506" y="458"/>
                  </a:cubicBezTo>
                  <a:cubicBezTo>
                    <a:pt x="3506" y="254"/>
                    <a:pt x="3506" y="254"/>
                    <a:pt x="3506" y="254"/>
                  </a:cubicBezTo>
                  <a:cubicBezTo>
                    <a:pt x="3506" y="173"/>
                    <a:pt x="3461" y="127"/>
                    <a:pt x="3378" y="127"/>
                  </a:cubicBezTo>
                  <a:cubicBezTo>
                    <a:pt x="3328" y="127"/>
                    <a:pt x="3285" y="141"/>
                    <a:pt x="3255" y="162"/>
                  </a:cubicBezTo>
                  <a:moveTo>
                    <a:pt x="3191" y="446"/>
                  </a:moveTo>
                  <a:cubicBezTo>
                    <a:pt x="3194" y="444"/>
                    <a:pt x="3194" y="442"/>
                    <a:pt x="3192" y="438"/>
                  </a:cubicBezTo>
                  <a:cubicBezTo>
                    <a:pt x="3181" y="422"/>
                    <a:pt x="3181" y="422"/>
                    <a:pt x="3181" y="422"/>
                  </a:cubicBezTo>
                  <a:cubicBezTo>
                    <a:pt x="3179" y="419"/>
                    <a:pt x="3176" y="418"/>
                    <a:pt x="3173" y="421"/>
                  </a:cubicBezTo>
                  <a:cubicBezTo>
                    <a:pt x="3141" y="444"/>
                    <a:pt x="3109" y="455"/>
                    <a:pt x="3073" y="455"/>
                  </a:cubicBezTo>
                  <a:cubicBezTo>
                    <a:pt x="3008" y="455"/>
                    <a:pt x="2971" y="414"/>
                    <a:pt x="2971" y="360"/>
                  </a:cubicBezTo>
                  <a:cubicBezTo>
                    <a:pt x="2971" y="254"/>
                    <a:pt x="2971" y="254"/>
                    <a:pt x="2971" y="254"/>
                  </a:cubicBezTo>
                  <a:cubicBezTo>
                    <a:pt x="2971" y="201"/>
                    <a:pt x="3007" y="160"/>
                    <a:pt x="3073" y="160"/>
                  </a:cubicBezTo>
                  <a:cubicBezTo>
                    <a:pt x="3107" y="160"/>
                    <a:pt x="3136" y="169"/>
                    <a:pt x="3164" y="189"/>
                  </a:cubicBezTo>
                  <a:cubicBezTo>
                    <a:pt x="3167" y="191"/>
                    <a:pt x="3170" y="189"/>
                    <a:pt x="3172" y="187"/>
                  </a:cubicBezTo>
                  <a:cubicBezTo>
                    <a:pt x="3183" y="170"/>
                    <a:pt x="3183" y="170"/>
                    <a:pt x="3183" y="170"/>
                  </a:cubicBezTo>
                  <a:cubicBezTo>
                    <a:pt x="3185" y="167"/>
                    <a:pt x="3185" y="165"/>
                    <a:pt x="3181" y="162"/>
                  </a:cubicBezTo>
                  <a:cubicBezTo>
                    <a:pt x="3148" y="139"/>
                    <a:pt x="3114" y="127"/>
                    <a:pt x="3073" y="127"/>
                  </a:cubicBezTo>
                  <a:cubicBezTo>
                    <a:pt x="2987" y="127"/>
                    <a:pt x="2936" y="182"/>
                    <a:pt x="2936" y="254"/>
                  </a:cubicBezTo>
                  <a:cubicBezTo>
                    <a:pt x="2936" y="360"/>
                    <a:pt x="2936" y="360"/>
                    <a:pt x="2936" y="360"/>
                  </a:cubicBezTo>
                  <a:cubicBezTo>
                    <a:pt x="2936" y="432"/>
                    <a:pt x="2987" y="487"/>
                    <a:pt x="3073" y="487"/>
                  </a:cubicBezTo>
                  <a:cubicBezTo>
                    <a:pt x="3120" y="487"/>
                    <a:pt x="3156" y="473"/>
                    <a:pt x="3191" y="446"/>
                  </a:cubicBezTo>
                  <a:moveTo>
                    <a:pt x="2855" y="40"/>
                  </a:moveTo>
                  <a:cubicBezTo>
                    <a:pt x="2855" y="26"/>
                    <a:pt x="2845" y="16"/>
                    <a:pt x="2832" y="16"/>
                  </a:cubicBezTo>
                  <a:cubicBezTo>
                    <a:pt x="2818" y="16"/>
                    <a:pt x="2807" y="26"/>
                    <a:pt x="2807" y="40"/>
                  </a:cubicBezTo>
                  <a:cubicBezTo>
                    <a:pt x="2807" y="53"/>
                    <a:pt x="2818" y="63"/>
                    <a:pt x="2832" y="63"/>
                  </a:cubicBezTo>
                  <a:cubicBezTo>
                    <a:pt x="2845" y="63"/>
                    <a:pt x="2855" y="53"/>
                    <a:pt x="2855" y="40"/>
                  </a:cubicBezTo>
                  <a:moveTo>
                    <a:pt x="2844" y="480"/>
                  </a:moveTo>
                  <a:cubicBezTo>
                    <a:pt x="2847" y="480"/>
                    <a:pt x="2849" y="478"/>
                    <a:pt x="2849" y="475"/>
                  </a:cubicBezTo>
                  <a:cubicBezTo>
                    <a:pt x="2849" y="140"/>
                    <a:pt x="2849" y="140"/>
                    <a:pt x="2849" y="140"/>
                  </a:cubicBezTo>
                  <a:cubicBezTo>
                    <a:pt x="2849" y="136"/>
                    <a:pt x="2847" y="134"/>
                    <a:pt x="2844" y="134"/>
                  </a:cubicBezTo>
                  <a:cubicBezTo>
                    <a:pt x="2819" y="134"/>
                    <a:pt x="2819" y="134"/>
                    <a:pt x="2819" y="134"/>
                  </a:cubicBezTo>
                  <a:cubicBezTo>
                    <a:pt x="2816" y="134"/>
                    <a:pt x="2814" y="136"/>
                    <a:pt x="2814" y="140"/>
                  </a:cubicBezTo>
                  <a:cubicBezTo>
                    <a:pt x="2814" y="475"/>
                    <a:pt x="2814" y="475"/>
                    <a:pt x="2814" y="475"/>
                  </a:cubicBezTo>
                  <a:cubicBezTo>
                    <a:pt x="2814" y="478"/>
                    <a:pt x="2816" y="480"/>
                    <a:pt x="2819" y="480"/>
                  </a:cubicBezTo>
                  <a:lnTo>
                    <a:pt x="2844" y="480"/>
                  </a:lnTo>
                  <a:close/>
                  <a:moveTo>
                    <a:pt x="2638" y="372"/>
                  </a:moveTo>
                  <a:cubicBezTo>
                    <a:pt x="2638" y="168"/>
                    <a:pt x="2638" y="168"/>
                    <a:pt x="2638" y="168"/>
                  </a:cubicBezTo>
                  <a:cubicBezTo>
                    <a:pt x="2740" y="168"/>
                    <a:pt x="2740" y="168"/>
                    <a:pt x="2740" y="168"/>
                  </a:cubicBezTo>
                  <a:cubicBezTo>
                    <a:pt x="2744" y="168"/>
                    <a:pt x="2746" y="166"/>
                    <a:pt x="2746" y="163"/>
                  </a:cubicBezTo>
                  <a:cubicBezTo>
                    <a:pt x="2746" y="142"/>
                    <a:pt x="2746" y="142"/>
                    <a:pt x="2746" y="142"/>
                  </a:cubicBezTo>
                  <a:cubicBezTo>
                    <a:pt x="2746" y="138"/>
                    <a:pt x="2744" y="136"/>
                    <a:pt x="2740" y="136"/>
                  </a:cubicBezTo>
                  <a:cubicBezTo>
                    <a:pt x="2638" y="136"/>
                    <a:pt x="2638" y="136"/>
                    <a:pt x="2638" y="136"/>
                  </a:cubicBezTo>
                  <a:cubicBezTo>
                    <a:pt x="2636" y="54"/>
                    <a:pt x="2636" y="54"/>
                    <a:pt x="2636" y="54"/>
                  </a:cubicBezTo>
                  <a:cubicBezTo>
                    <a:pt x="2635" y="50"/>
                    <a:pt x="2633" y="48"/>
                    <a:pt x="2630" y="48"/>
                  </a:cubicBezTo>
                  <a:cubicBezTo>
                    <a:pt x="2608" y="48"/>
                    <a:pt x="2608" y="48"/>
                    <a:pt x="2608" y="48"/>
                  </a:cubicBezTo>
                  <a:cubicBezTo>
                    <a:pt x="2605" y="48"/>
                    <a:pt x="2603" y="50"/>
                    <a:pt x="2603" y="54"/>
                  </a:cubicBezTo>
                  <a:cubicBezTo>
                    <a:pt x="2603" y="373"/>
                    <a:pt x="2603" y="373"/>
                    <a:pt x="2603" y="373"/>
                  </a:cubicBezTo>
                  <a:cubicBezTo>
                    <a:pt x="2603" y="448"/>
                    <a:pt x="2646" y="487"/>
                    <a:pt x="2712" y="487"/>
                  </a:cubicBezTo>
                  <a:cubicBezTo>
                    <a:pt x="2721" y="487"/>
                    <a:pt x="2738" y="487"/>
                    <a:pt x="2750" y="485"/>
                  </a:cubicBezTo>
                  <a:cubicBezTo>
                    <a:pt x="2754" y="485"/>
                    <a:pt x="2755" y="483"/>
                    <a:pt x="2755" y="479"/>
                  </a:cubicBezTo>
                  <a:cubicBezTo>
                    <a:pt x="2755" y="458"/>
                    <a:pt x="2755" y="458"/>
                    <a:pt x="2755" y="458"/>
                  </a:cubicBezTo>
                  <a:cubicBezTo>
                    <a:pt x="2755" y="454"/>
                    <a:pt x="2753" y="452"/>
                    <a:pt x="2750" y="452"/>
                  </a:cubicBezTo>
                  <a:cubicBezTo>
                    <a:pt x="2737" y="453"/>
                    <a:pt x="2722" y="454"/>
                    <a:pt x="2713" y="454"/>
                  </a:cubicBezTo>
                  <a:cubicBezTo>
                    <a:pt x="2664" y="454"/>
                    <a:pt x="2638" y="423"/>
                    <a:pt x="2638" y="372"/>
                  </a:cubicBezTo>
                  <a:moveTo>
                    <a:pt x="2531" y="387"/>
                  </a:moveTo>
                  <a:cubicBezTo>
                    <a:pt x="2531" y="316"/>
                    <a:pt x="2465" y="301"/>
                    <a:pt x="2408" y="289"/>
                  </a:cubicBezTo>
                  <a:cubicBezTo>
                    <a:pt x="2357" y="278"/>
                    <a:pt x="2309" y="265"/>
                    <a:pt x="2309" y="219"/>
                  </a:cubicBezTo>
                  <a:cubicBezTo>
                    <a:pt x="2309" y="182"/>
                    <a:pt x="2344" y="160"/>
                    <a:pt x="2397" y="160"/>
                  </a:cubicBezTo>
                  <a:cubicBezTo>
                    <a:pt x="2434" y="160"/>
                    <a:pt x="2470" y="171"/>
                    <a:pt x="2499" y="187"/>
                  </a:cubicBezTo>
                  <a:cubicBezTo>
                    <a:pt x="2502" y="189"/>
                    <a:pt x="2505" y="188"/>
                    <a:pt x="2507" y="185"/>
                  </a:cubicBezTo>
                  <a:cubicBezTo>
                    <a:pt x="2518" y="167"/>
                    <a:pt x="2518" y="167"/>
                    <a:pt x="2518" y="167"/>
                  </a:cubicBezTo>
                  <a:cubicBezTo>
                    <a:pt x="2520" y="164"/>
                    <a:pt x="2519" y="161"/>
                    <a:pt x="2516" y="159"/>
                  </a:cubicBezTo>
                  <a:cubicBezTo>
                    <a:pt x="2481" y="140"/>
                    <a:pt x="2444" y="127"/>
                    <a:pt x="2398" y="127"/>
                  </a:cubicBezTo>
                  <a:cubicBezTo>
                    <a:pt x="2331" y="127"/>
                    <a:pt x="2274" y="158"/>
                    <a:pt x="2274" y="219"/>
                  </a:cubicBezTo>
                  <a:cubicBezTo>
                    <a:pt x="2274" y="291"/>
                    <a:pt x="2348" y="311"/>
                    <a:pt x="2401" y="321"/>
                  </a:cubicBezTo>
                  <a:cubicBezTo>
                    <a:pt x="2445" y="330"/>
                    <a:pt x="2495" y="340"/>
                    <a:pt x="2495" y="388"/>
                  </a:cubicBezTo>
                  <a:cubicBezTo>
                    <a:pt x="2495" y="432"/>
                    <a:pt x="2456" y="455"/>
                    <a:pt x="2401" y="455"/>
                  </a:cubicBezTo>
                  <a:cubicBezTo>
                    <a:pt x="2359" y="455"/>
                    <a:pt x="2322" y="441"/>
                    <a:pt x="2288" y="416"/>
                  </a:cubicBezTo>
                  <a:cubicBezTo>
                    <a:pt x="2285" y="414"/>
                    <a:pt x="2282" y="414"/>
                    <a:pt x="2280" y="418"/>
                  </a:cubicBezTo>
                  <a:cubicBezTo>
                    <a:pt x="2269" y="436"/>
                    <a:pt x="2269" y="436"/>
                    <a:pt x="2269" y="436"/>
                  </a:cubicBezTo>
                  <a:cubicBezTo>
                    <a:pt x="2267" y="439"/>
                    <a:pt x="2267" y="442"/>
                    <a:pt x="2271" y="444"/>
                  </a:cubicBezTo>
                  <a:cubicBezTo>
                    <a:pt x="2308" y="473"/>
                    <a:pt x="2352" y="487"/>
                    <a:pt x="2400" y="487"/>
                  </a:cubicBezTo>
                  <a:cubicBezTo>
                    <a:pt x="2481" y="487"/>
                    <a:pt x="2531" y="448"/>
                    <a:pt x="2531" y="387"/>
                  </a:cubicBezTo>
                  <a:moveTo>
                    <a:pt x="1963" y="379"/>
                  </a:moveTo>
                  <a:cubicBezTo>
                    <a:pt x="1963" y="331"/>
                    <a:pt x="1998" y="304"/>
                    <a:pt x="2068" y="304"/>
                  </a:cubicBezTo>
                  <a:cubicBezTo>
                    <a:pt x="2101" y="304"/>
                    <a:pt x="2137" y="309"/>
                    <a:pt x="2162" y="314"/>
                  </a:cubicBezTo>
                  <a:cubicBezTo>
                    <a:pt x="2162" y="439"/>
                    <a:pt x="2162" y="439"/>
                    <a:pt x="2162" y="439"/>
                  </a:cubicBezTo>
                  <a:cubicBezTo>
                    <a:pt x="2138" y="447"/>
                    <a:pt x="2105" y="455"/>
                    <a:pt x="2068" y="455"/>
                  </a:cubicBezTo>
                  <a:cubicBezTo>
                    <a:pt x="2007" y="455"/>
                    <a:pt x="1963" y="427"/>
                    <a:pt x="1963" y="379"/>
                  </a:cubicBezTo>
                  <a:moveTo>
                    <a:pt x="1946" y="162"/>
                  </a:moveTo>
                  <a:cubicBezTo>
                    <a:pt x="1944" y="163"/>
                    <a:pt x="1944" y="166"/>
                    <a:pt x="1946" y="169"/>
                  </a:cubicBezTo>
                  <a:cubicBezTo>
                    <a:pt x="1958" y="186"/>
                    <a:pt x="1958" y="186"/>
                    <a:pt x="1958" y="186"/>
                  </a:cubicBezTo>
                  <a:cubicBezTo>
                    <a:pt x="1960" y="189"/>
                    <a:pt x="1963" y="189"/>
                    <a:pt x="1965" y="187"/>
                  </a:cubicBezTo>
                  <a:cubicBezTo>
                    <a:pt x="1990" y="172"/>
                    <a:pt x="2028" y="160"/>
                    <a:pt x="2068" y="160"/>
                  </a:cubicBezTo>
                  <a:cubicBezTo>
                    <a:pt x="2136" y="160"/>
                    <a:pt x="2162" y="195"/>
                    <a:pt x="2162" y="254"/>
                  </a:cubicBezTo>
                  <a:cubicBezTo>
                    <a:pt x="2162" y="283"/>
                    <a:pt x="2162" y="283"/>
                    <a:pt x="2162" y="283"/>
                  </a:cubicBezTo>
                  <a:cubicBezTo>
                    <a:pt x="2136" y="279"/>
                    <a:pt x="2102" y="273"/>
                    <a:pt x="2068" y="273"/>
                  </a:cubicBezTo>
                  <a:cubicBezTo>
                    <a:pt x="1981" y="273"/>
                    <a:pt x="1927" y="309"/>
                    <a:pt x="1927" y="379"/>
                  </a:cubicBezTo>
                  <a:cubicBezTo>
                    <a:pt x="1927" y="451"/>
                    <a:pt x="1991" y="487"/>
                    <a:pt x="2068" y="487"/>
                  </a:cubicBezTo>
                  <a:cubicBezTo>
                    <a:pt x="2118" y="487"/>
                    <a:pt x="2163" y="476"/>
                    <a:pt x="2193" y="465"/>
                  </a:cubicBezTo>
                  <a:cubicBezTo>
                    <a:pt x="2196" y="463"/>
                    <a:pt x="2197" y="460"/>
                    <a:pt x="2197" y="458"/>
                  </a:cubicBezTo>
                  <a:cubicBezTo>
                    <a:pt x="2197" y="254"/>
                    <a:pt x="2197" y="254"/>
                    <a:pt x="2197" y="254"/>
                  </a:cubicBezTo>
                  <a:cubicBezTo>
                    <a:pt x="2197" y="173"/>
                    <a:pt x="2152" y="127"/>
                    <a:pt x="2069" y="127"/>
                  </a:cubicBezTo>
                  <a:cubicBezTo>
                    <a:pt x="2019" y="127"/>
                    <a:pt x="1976" y="141"/>
                    <a:pt x="1946" y="162"/>
                  </a:cubicBezTo>
                  <a:moveTo>
                    <a:pt x="1859" y="40"/>
                  </a:moveTo>
                  <a:cubicBezTo>
                    <a:pt x="1859" y="26"/>
                    <a:pt x="1849" y="16"/>
                    <a:pt x="1836" y="16"/>
                  </a:cubicBezTo>
                  <a:cubicBezTo>
                    <a:pt x="1822" y="16"/>
                    <a:pt x="1812" y="26"/>
                    <a:pt x="1812" y="40"/>
                  </a:cubicBezTo>
                  <a:cubicBezTo>
                    <a:pt x="1812" y="53"/>
                    <a:pt x="1822" y="63"/>
                    <a:pt x="1836" y="63"/>
                  </a:cubicBezTo>
                  <a:cubicBezTo>
                    <a:pt x="1849" y="63"/>
                    <a:pt x="1859" y="53"/>
                    <a:pt x="1859" y="40"/>
                  </a:cubicBezTo>
                  <a:moveTo>
                    <a:pt x="1848" y="480"/>
                  </a:moveTo>
                  <a:cubicBezTo>
                    <a:pt x="1851" y="480"/>
                    <a:pt x="1853" y="478"/>
                    <a:pt x="1853" y="475"/>
                  </a:cubicBezTo>
                  <a:cubicBezTo>
                    <a:pt x="1853" y="140"/>
                    <a:pt x="1853" y="140"/>
                    <a:pt x="1853" y="140"/>
                  </a:cubicBezTo>
                  <a:cubicBezTo>
                    <a:pt x="1853" y="136"/>
                    <a:pt x="1851" y="134"/>
                    <a:pt x="1848" y="134"/>
                  </a:cubicBezTo>
                  <a:cubicBezTo>
                    <a:pt x="1823" y="134"/>
                    <a:pt x="1823" y="134"/>
                    <a:pt x="1823" y="134"/>
                  </a:cubicBezTo>
                  <a:cubicBezTo>
                    <a:pt x="1820" y="134"/>
                    <a:pt x="1818" y="136"/>
                    <a:pt x="1818" y="140"/>
                  </a:cubicBezTo>
                  <a:cubicBezTo>
                    <a:pt x="1818" y="475"/>
                    <a:pt x="1818" y="475"/>
                    <a:pt x="1818" y="475"/>
                  </a:cubicBezTo>
                  <a:cubicBezTo>
                    <a:pt x="1818" y="478"/>
                    <a:pt x="1820" y="480"/>
                    <a:pt x="1823" y="480"/>
                  </a:cubicBezTo>
                  <a:lnTo>
                    <a:pt x="1848" y="480"/>
                  </a:lnTo>
                  <a:close/>
                  <a:moveTo>
                    <a:pt x="1743" y="387"/>
                  </a:moveTo>
                  <a:cubicBezTo>
                    <a:pt x="1743" y="316"/>
                    <a:pt x="1677" y="301"/>
                    <a:pt x="1620" y="289"/>
                  </a:cubicBezTo>
                  <a:cubicBezTo>
                    <a:pt x="1569" y="278"/>
                    <a:pt x="1521" y="265"/>
                    <a:pt x="1521" y="219"/>
                  </a:cubicBezTo>
                  <a:cubicBezTo>
                    <a:pt x="1521" y="182"/>
                    <a:pt x="1557" y="160"/>
                    <a:pt x="1609" y="160"/>
                  </a:cubicBezTo>
                  <a:cubicBezTo>
                    <a:pt x="1646" y="160"/>
                    <a:pt x="1682" y="171"/>
                    <a:pt x="1711" y="187"/>
                  </a:cubicBezTo>
                  <a:cubicBezTo>
                    <a:pt x="1714" y="189"/>
                    <a:pt x="1718" y="188"/>
                    <a:pt x="1719" y="185"/>
                  </a:cubicBezTo>
                  <a:cubicBezTo>
                    <a:pt x="1730" y="167"/>
                    <a:pt x="1730" y="167"/>
                    <a:pt x="1730" y="167"/>
                  </a:cubicBezTo>
                  <a:cubicBezTo>
                    <a:pt x="1732" y="164"/>
                    <a:pt x="1731" y="161"/>
                    <a:pt x="1728" y="159"/>
                  </a:cubicBezTo>
                  <a:cubicBezTo>
                    <a:pt x="1693" y="140"/>
                    <a:pt x="1656" y="127"/>
                    <a:pt x="1610" y="127"/>
                  </a:cubicBezTo>
                  <a:cubicBezTo>
                    <a:pt x="1543" y="127"/>
                    <a:pt x="1486" y="158"/>
                    <a:pt x="1486" y="219"/>
                  </a:cubicBezTo>
                  <a:cubicBezTo>
                    <a:pt x="1486" y="291"/>
                    <a:pt x="1561" y="311"/>
                    <a:pt x="1613" y="321"/>
                  </a:cubicBezTo>
                  <a:cubicBezTo>
                    <a:pt x="1657" y="330"/>
                    <a:pt x="1707" y="340"/>
                    <a:pt x="1707" y="388"/>
                  </a:cubicBezTo>
                  <a:cubicBezTo>
                    <a:pt x="1707" y="432"/>
                    <a:pt x="1668" y="455"/>
                    <a:pt x="1613" y="455"/>
                  </a:cubicBezTo>
                  <a:cubicBezTo>
                    <a:pt x="1571" y="455"/>
                    <a:pt x="1534" y="441"/>
                    <a:pt x="1500" y="416"/>
                  </a:cubicBezTo>
                  <a:cubicBezTo>
                    <a:pt x="1497" y="414"/>
                    <a:pt x="1494" y="414"/>
                    <a:pt x="1492" y="418"/>
                  </a:cubicBezTo>
                  <a:cubicBezTo>
                    <a:pt x="1481" y="436"/>
                    <a:pt x="1481" y="436"/>
                    <a:pt x="1481" y="436"/>
                  </a:cubicBezTo>
                  <a:cubicBezTo>
                    <a:pt x="1479" y="439"/>
                    <a:pt x="1479" y="442"/>
                    <a:pt x="1483" y="444"/>
                  </a:cubicBezTo>
                  <a:cubicBezTo>
                    <a:pt x="1520" y="473"/>
                    <a:pt x="1564" y="487"/>
                    <a:pt x="1612" y="487"/>
                  </a:cubicBezTo>
                  <a:cubicBezTo>
                    <a:pt x="1693" y="487"/>
                    <a:pt x="1743" y="448"/>
                    <a:pt x="1743" y="387"/>
                  </a:cubicBezTo>
                  <a:moveTo>
                    <a:pt x="1387" y="257"/>
                  </a:moveTo>
                  <a:cubicBezTo>
                    <a:pt x="1387" y="295"/>
                    <a:pt x="1387" y="295"/>
                    <a:pt x="1387" y="295"/>
                  </a:cubicBezTo>
                  <a:cubicBezTo>
                    <a:pt x="1184" y="295"/>
                    <a:pt x="1184" y="295"/>
                    <a:pt x="1184" y="295"/>
                  </a:cubicBezTo>
                  <a:cubicBezTo>
                    <a:pt x="1184" y="257"/>
                    <a:pt x="1184" y="257"/>
                    <a:pt x="1184" y="257"/>
                  </a:cubicBezTo>
                  <a:cubicBezTo>
                    <a:pt x="1184" y="193"/>
                    <a:pt x="1224" y="160"/>
                    <a:pt x="1285" y="160"/>
                  </a:cubicBezTo>
                  <a:cubicBezTo>
                    <a:pt x="1344" y="160"/>
                    <a:pt x="1387" y="193"/>
                    <a:pt x="1387" y="257"/>
                  </a:cubicBezTo>
                  <a:moveTo>
                    <a:pt x="1422" y="257"/>
                  </a:moveTo>
                  <a:cubicBezTo>
                    <a:pt x="1422" y="171"/>
                    <a:pt x="1361" y="127"/>
                    <a:pt x="1285" y="127"/>
                  </a:cubicBezTo>
                  <a:cubicBezTo>
                    <a:pt x="1209" y="127"/>
                    <a:pt x="1148" y="171"/>
                    <a:pt x="1148" y="257"/>
                  </a:cubicBezTo>
                  <a:cubicBezTo>
                    <a:pt x="1148" y="363"/>
                    <a:pt x="1148" y="363"/>
                    <a:pt x="1148" y="363"/>
                  </a:cubicBezTo>
                  <a:cubicBezTo>
                    <a:pt x="1148" y="443"/>
                    <a:pt x="1214" y="487"/>
                    <a:pt x="1285" y="487"/>
                  </a:cubicBezTo>
                  <a:cubicBezTo>
                    <a:pt x="1342" y="487"/>
                    <a:pt x="1383" y="464"/>
                    <a:pt x="1414" y="437"/>
                  </a:cubicBezTo>
                  <a:cubicBezTo>
                    <a:pt x="1418" y="434"/>
                    <a:pt x="1418" y="432"/>
                    <a:pt x="1415" y="429"/>
                  </a:cubicBezTo>
                  <a:cubicBezTo>
                    <a:pt x="1403" y="414"/>
                    <a:pt x="1403" y="414"/>
                    <a:pt x="1403" y="414"/>
                  </a:cubicBezTo>
                  <a:cubicBezTo>
                    <a:pt x="1401" y="410"/>
                    <a:pt x="1398" y="410"/>
                    <a:pt x="1395" y="412"/>
                  </a:cubicBezTo>
                  <a:cubicBezTo>
                    <a:pt x="1370" y="434"/>
                    <a:pt x="1336" y="455"/>
                    <a:pt x="1285" y="455"/>
                  </a:cubicBezTo>
                  <a:cubicBezTo>
                    <a:pt x="1230" y="455"/>
                    <a:pt x="1184" y="422"/>
                    <a:pt x="1184" y="363"/>
                  </a:cubicBezTo>
                  <a:cubicBezTo>
                    <a:pt x="1184" y="326"/>
                    <a:pt x="1184" y="326"/>
                    <a:pt x="1184" y="326"/>
                  </a:cubicBezTo>
                  <a:cubicBezTo>
                    <a:pt x="1416" y="326"/>
                    <a:pt x="1416" y="326"/>
                    <a:pt x="1416" y="326"/>
                  </a:cubicBezTo>
                  <a:cubicBezTo>
                    <a:pt x="1419" y="326"/>
                    <a:pt x="1422" y="324"/>
                    <a:pt x="1422" y="320"/>
                  </a:cubicBezTo>
                  <a:lnTo>
                    <a:pt x="1422" y="257"/>
                  </a:lnTo>
                  <a:close/>
                  <a:moveTo>
                    <a:pt x="1107" y="485"/>
                  </a:moveTo>
                  <a:cubicBezTo>
                    <a:pt x="1110" y="484"/>
                    <a:pt x="1112" y="481"/>
                    <a:pt x="1112" y="478"/>
                  </a:cubicBezTo>
                  <a:cubicBezTo>
                    <a:pt x="1112" y="457"/>
                    <a:pt x="1112" y="457"/>
                    <a:pt x="1112" y="457"/>
                  </a:cubicBezTo>
                  <a:cubicBezTo>
                    <a:pt x="1112" y="453"/>
                    <a:pt x="1110" y="452"/>
                    <a:pt x="1106" y="452"/>
                  </a:cubicBezTo>
                  <a:cubicBezTo>
                    <a:pt x="1094" y="453"/>
                    <a:pt x="1080" y="454"/>
                    <a:pt x="1071" y="454"/>
                  </a:cubicBezTo>
                  <a:cubicBezTo>
                    <a:pt x="1034" y="454"/>
                    <a:pt x="1012" y="431"/>
                    <a:pt x="1012" y="373"/>
                  </a:cubicBezTo>
                  <a:cubicBezTo>
                    <a:pt x="1012" y="5"/>
                    <a:pt x="1012" y="5"/>
                    <a:pt x="1012" y="5"/>
                  </a:cubicBezTo>
                  <a:cubicBezTo>
                    <a:pt x="1012" y="2"/>
                    <a:pt x="1010" y="0"/>
                    <a:pt x="1006" y="0"/>
                  </a:cubicBezTo>
                  <a:cubicBezTo>
                    <a:pt x="982" y="0"/>
                    <a:pt x="982" y="0"/>
                    <a:pt x="982" y="0"/>
                  </a:cubicBezTo>
                  <a:cubicBezTo>
                    <a:pt x="979" y="0"/>
                    <a:pt x="977" y="2"/>
                    <a:pt x="977" y="5"/>
                  </a:cubicBezTo>
                  <a:cubicBezTo>
                    <a:pt x="977" y="371"/>
                    <a:pt x="977" y="371"/>
                    <a:pt x="977" y="371"/>
                  </a:cubicBezTo>
                  <a:cubicBezTo>
                    <a:pt x="977" y="450"/>
                    <a:pt x="1012" y="487"/>
                    <a:pt x="1069" y="487"/>
                  </a:cubicBezTo>
                  <a:cubicBezTo>
                    <a:pt x="1079" y="487"/>
                    <a:pt x="1095" y="486"/>
                    <a:pt x="1107" y="485"/>
                  </a:cubicBezTo>
                  <a:moveTo>
                    <a:pt x="910" y="446"/>
                  </a:moveTo>
                  <a:cubicBezTo>
                    <a:pt x="912" y="444"/>
                    <a:pt x="912" y="442"/>
                    <a:pt x="910" y="438"/>
                  </a:cubicBezTo>
                  <a:cubicBezTo>
                    <a:pt x="899" y="422"/>
                    <a:pt x="899" y="422"/>
                    <a:pt x="899" y="422"/>
                  </a:cubicBezTo>
                  <a:cubicBezTo>
                    <a:pt x="897" y="419"/>
                    <a:pt x="894" y="418"/>
                    <a:pt x="891" y="421"/>
                  </a:cubicBezTo>
                  <a:cubicBezTo>
                    <a:pt x="859" y="444"/>
                    <a:pt x="827" y="455"/>
                    <a:pt x="791" y="455"/>
                  </a:cubicBezTo>
                  <a:cubicBezTo>
                    <a:pt x="726" y="455"/>
                    <a:pt x="689" y="414"/>
                    <a:pt x="689" y="360"/>
                  </a:cubicBezTo>
                  <a:cubicBezTo>
                    <a:pt x="689" y="254"/>
                    <a:pt x="689" y="254"/>
                    <a:pt x="689" y="254"/>
                  </a:cubicBezTo>
                  <a:cubicBezTo>
                    <a:pt x="689" y="201"/>
                    <a:pt x="726" y="160"/>
                    <a:pt x="791" y="160"/>
                  </a:cubicBezTo>
                  <a:cubicBezTo>
                    <a:pt x="825" y="160"/>
                    <a:pt x="854" y="169"/>
                    <a:pt x="882" y="189"/>
                  </a:cubicBezTo>
                  <a:cubicBezTo>
                    <a:pt x="885" y="191"/>
                    <a:pt x="888" y="189"/>
                    <a:pt x="890" y="187"/>
                  </a:cubicBezTo>
                  <a:cubicBezTo>
                    <a:pt x="901" y="170"/>
                    <a:pt x="901" y="170"/>
                    <a:pt x="901" y="170"/>
                  </a:cubicBezTo>
                  <a:cubicBezTo>
                    <a:pt x="903" y="167"/>
                    <a:pt x="903" y="165"/>
                    <a:pt x="899" y="162"/>
                  </a:cubicBezTo>
                  <a:cubicBezTo>
                    <a:pt x="867" y="139"/>
                    <a:pt x="832" y="127"/>
                    <a:pt x="791" y="127"/>
                  </a:cubicBezTo>
                  <a:cubicBezTo>
                    <a:pt x="705" y="127"/>
                    <a:pt x="654" y="182"/>
                    <a:pt x="654" y="254"/>
                  </a:cubicBezTo>
                  <a:cubicBezTo>
                    <a:pt x="654" y="360"/>
                    <a:pt x="654" y="360"/>
                    <a:pt x="654" y="360"/>
                  </a:cubicBezTo>
                  <a:cubicBezTo>
                    <a:pt x="654" y="432"/>
                    <a:pt x="705" y="487"/>
                    <a:pt x="791" y="487"/>
                  </a:cubicBezTo>
                  <a:cubicBezTo>
                    <a:pt x="838" y="487"/>
                    <a:pt x="875" y="473"/>
                    <a:pt x="910" y="446"/>
                  </a:cubicBezTo>
                  <a:moveTo>
                    <a:pt x="599" y="446"/>
                  </a:moveTo>
                  <a:cubicBezTo>
                    <a:pt x="602" y="444"/>
                    <a:pt x="602" y="442"/>
                    <a:pt x="600" y="438"/>
                  </a:cubicBezTo>
                  <a:cubicBezTo>
                    <a:pt x="589" y="422"/>
                    <a:pt x="589" y="422"/>
                    <a:pt x="589" y="422"/>
                  </a:cubicBezTo>
                  <a:cubicBezTo>
                    <a:pt x="587" y="419"/>
                    <a:pt x="584" y="418"/>
                    <a:pt x="581" y="421"/>
                  </a:cubicBezTo>
                  <a:cubicBezTo>
                    <a:pt x="549" y="444"/>
                    <a:pt x="517" y="455"/>
                    <a:pt x="481" y="455"/>
                  </a:cubicBezTo>
                  <a:cubicBezTo>
                    <a:pt x="416" y="455"/>
                    <a:pt x="379" y="414"/>
                    <a:pt x="379" y="360"/>
                  </a:cubicBezTo>
                  <a:cubicBezTo>
                    <a:pt x="379" y="254"/>
                    <a:pt x="379" y="254"/>
                    <a:pt x="379" y="254"/>
                  </a:cubicBezTo>
                  <a:cubicBezTo>
                    <a:pt x="379" y="201"/>
                    <a:pt x="416" y="160"/>
                    <a:pt x="481" y="160"/>
                  </a:cubicBezTo>
                  <a:cubicBezTo>
                    <a:pt x="515" y="160"/>
                    <a:pt x="544" y="169"/>
                    <a:pt x="572" y="189"/>
                  </a:cubicBezTo>
                  <a:cubicBezTo>
                    <a:pt x="575" y="191"/>
                    <a:pt x="578" y="189"/>
                    <a:pt x="580" y="187"/>
                  </a:cubicBezTo>
                  <a:cubicBezTo>
                    <a:pt x="591" y="170"/>
                    <a:pt x="591" y="170"/>
                    <a:pt x="591" y="170"/>
                  </a:cubicBezTo>
                  <a:cubicBezTo>
                    <a:pt x="593" y="167"/>
                    <a:pt x="593" y="165"/>
                    <a:pt x="589" y="162"/>
                  </a:cubicBezTo>
                  <a:cubicBezTo>
                    <a:pt x="557" y="139"/>
                    <a:pt x="522" y="127"/>
                    <a:pt x="481" y="127"/>
                  </a:cubicBezTo>
                  <a:cubicBezTo>
                    <a:pt x="395" y="127"/>
                    <a:pt x="344" y="182"/>
                    <a:pt x="344" y="254"/>
                  </a:cubicBezTo>
                  <a:cubicBezTo>
                    <a:pt x="344" y="360"/>
                    <a:pt x="344" y="360"/>
                    <a:pt x="344" y="360"/>
                  </a:cubicBezTo>
                  <a:cubicBezTo>
                    <a:pt x="344" y="432"/>
                    <a:pt x="395" y="487"/>
                    <a:pt x="481" y="487"/>
                  </a:cubicBezTo>
                  <a:cubicBezTo>
                    <a:pt x="528" y="487"/>
                    <a:pt x="565" y="473"/>
                    <a:pt x="599" y="446"/>
                  </a:cubicBezTo>
                  <a:moveTo>
                    <a:pt x="239" y="257"/>
                  </a:moveTo>
                  <a:cubicBezTo>
                    <a:pt x="239" y="295"/>
                    <a:pt x="239" y="295"/>
                    <a:pt x="239" y="295"/>
                  </a:cubicBezTo>
                  <a:cubicBezTo>
                    <a:pt x="36" y="295"/>
                    <a:pt x="36" y="295"/>
                    <a:pt x="36" y="295"/>
                  </a:cubicBezTo>
                  <a:cubicBezTo>
                    <a:pt x="36" y="257"/>
                    <a:pt x="36" y="257"/>
                    <a:pt x="36" y="257"/>
                  </a:cubicBezTo>
                  <a:cubicBezTo>
                    <a:pt x="36" y="193"/>
                    <a:pt x="77" y="160"/>
                    <a:pt x="138" y="160"/>
                  </a:cubicBezTo>
                  <a:cubicBezTo>
                    <a:pt x="197" y="160"/>
                    <a:pt x="239" y="193"/>
                    <a:pt x="239" y="257"/>
                  </a:cubicBezTo>
                  <a:moveTo>
                    <a:pt x="274" y="257"/>
                  </a:moveTo>
                  <a:cubicBezTo>
                    <a:pt x="274" y="171"/>
                    <a:pt x="214" y="127"/>
                    <a:pt x="138" y="127"/>
                  </a:cubicBezTo>
                  <a:cubicBezTo>
                    <a:pt x="61" y="127"/>
                    <a:pt x="0" y="171"/>
                    <a:pt x="0" y="257"/>
                  </a:cubicBezTo>
                  <a:cubicBezTo>
                    <a:pt x="0" y="363"/>
                    <a:pt x="0" y="363"/>
                    <a:pt x="0" y="363"/>
                  </a:cubicBezTo>
                  <a:cubicBezTo>
                    <a:pt x="0" y="443"/>
                    <a:pt x="66" y="487"/>
                    <a:pt x="137" y="487"/>
                  </a:cubicBezTo>
                  <a:cubicBezTo>
                    <a:pt x="194" y="487"/>
                    <a:pt x="236" y="464"/>
                    <a:pt x="267" y="437"/>
                  </a:cubicBezTo>
                  <a:cubicBezTo>
                    <a:pt x="270" y="434"/>
                    <a:pt x="270" y="432"/>
                    <a:pt x="267" y="429"/>
                  </a:cubicBezTo>
                  <a:cubicBezTo>
                    <a:pt x="255" y="414"/>
                    <a:pt x="255" y="414"/>
                    <a:pt x="255" y="414"/>
                  </a:cubicBezTo>
                  <a:cubicBezTo>
                    <a:pt x="253" y="410"/>
                    <a:pt x="250" y="410"/>
                    <a:pt x="247" y="412"/>
                  </a:cubicBezTo>
                  <a:cubicBezTo>
                    <a:pt x="222" y="434"/>
                    <a:pt x="188" y="455"/>
                    <a:pt x="138" y="455"/>
                  </a:cubicBezTo>
                  <a:cubicBezTo>
                    <a:pt x="82" y="455"/>
                    <a:pt x="36" y="422"/>
                    <a:pt x="36" y="363"/>
                  </a:cubicBezTo>
                  <a:cubicBezTo>
                    <a:pt x="36" y="326"/>
                    <a:pt x="36" y="326"/>
                    <a:pt x="36" y="326"/>
                  </a:cubicBezTo>
                  <a:cubicBezTo>
                    <a:pt x="268" y="326"/>
                    <a:pt x="268" y="326"/>
                    <a:pt x="268" y="326"/>
                  </a:cubicBezTo>
                  <a:cubicBezTo>
                    <a:pt x="271" y="326"/>
                    <a:pt x="274" y="324"/>
                    <a:pt x="274" y="320"/>
                  </a:cubicBezTo>
                  <a:lnTo>
                    <a:pt x="274" y="2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en-GB" dirty="0"/>
            </a:p>
          </p:txBody>
        </p:sp>
        <p:sp>
          <p:nvSpPr>
            <p:cNvPr id="17" name="SHP_Star">
              <a:extLst>
                <a:ext uri="{FF2B5EF4-FFF2-40B4-BE49-F238E27FC236}">
                  <a16:creationId xmlns:a16="http://schemas.microsoft.com/office/drawing/2014/main" id="{8AB9C067-0EE3-4CD7-9DFB-2AC1E75B8706}"/>
                </a:ext>
              </a:extLst>
            </p:cNvPr>
            <p:cNvSpPr>
              <a:spLocks noEditPoints="1"/>
            </p:cNvSpPr>
            <p:nvPr/>
          </p:nvSpPr>
          <p:spPr bwMode="gray">
            <a:xfrm>
              <a:off x="3175" y="5214938"/>
              <a:ext cx="2332038" cy="2039937"/>
            </a:xfrm>
            <a:custGeom>
              <a:avLst/>
              <a:gdLst>
                <a:gd name="T0" fmla="*/ 404 w 1469"/>
                <a:gd name="T1" fmla="*/ 846 h 1285"/>
                <a:gd name="T2" fmla="*/ 280 w 1469"/>
                <a:gd name="T3" fmla="*/ 1285 h 1285"/>
                <a:gd name="T4" fmla="*/ 711 w 1469"/>
                <a:gd name="T5" fmla="*/ 1024 h 1285"/>
                <a:gd name="T6" fmla="*/ 680 w 1469"/>
                <a:gd name="T7" fmla="*/ 718 h 1285"/>
                <a:gd name="T8" fmla="*/ 404 w 1469"/>
                <a:gd name="T9" fmla="*/ 846 h 1285"/>
                <a:gd name="T10" fmla="*/ 753 w 1469"/>
                <a:gd name="T11" fmla="*/ 1024 h 1285"/>
                <a:gd name="T12" fmla="*/ 1187 w 1469"/>
                <a:gd name="T13" fmla="*/ 1285 h 1285"/>
                <a:gd name="T14" fmla="*/ 1061 w 1469"/>
                <a:gd name="T15" fmla="*/ 846 h 1285"/>
                <a:gd name="T16" fmla="*/ 785 w 1469"/>
                <a:gd name="T17" fmla="*/ 718 h 1285"/>
                <a:gd name="T18" fmla="*/ 753 w 1469"/>
                <a:gd name="T19" fmla="*/ 1024 h 1285"/>
                <a:gd name="T20" fmla="*/ 0 w 1469"/>
                <a:gd name="T21" fmla="*/ 641 h 1285"/>
                <a:gd name="T22" fmla="*/ 406 w 1469"/>
                <a:gd name="T23" fmla="*/ 817 h 1285"/>
                <a:gd name="T24" fmla="*/ 655 w 1469"/>
                <a:gd name="T25" fmla="*/ 644 h 1285"/>
                <a:gd name="T26" fmla="*/ 404 w 1469"/>
                <a:gd name="T27" fmla="*/ 470 h 1285"/>
                <a:gd name="T28" fmla="*/ 0 w 1469"/>
                <a:gd name="T29" fmla="*/ 641 h 1285"/>
                <a:gd name="T30" fmla="*/ 814 w 1469"/>
                <a:gd name="T31" fmla="*/ 644 h 1285"/>
                <a:gd name="T32" fmla="*/ 1063 w 1469"/>
                <a:gd name="T33" fmla="*/ 817 h 1285"/>
                <a:gd name="T34" fmla="*/ 1469 w 1469"/>
                <a:gd name="T35" fmla="*/ 641 h 1285"/>
                <a:gd name="T36" fmla="*/ 1064 w 1469"/>
                <a:gd name="T37" fmla="*/ 470 h 1285"/>
                <a:gd name="T38" fmla="*/ 814 w 1469"/>
                <a:gd name="T39" fmla="*/ 644 h 1285"/>
                <a:gd name="T40" fmla="*/ 404 w 1469"/>
                <a:gd name="T41" fmla="*/ 442 h 1285"/>
                <a:gd name="T42" fmla="*/ 678 w 1469"/>
                <a:gd name="T43" fmla="*/ 565 h 1285"/>
                <a:gd name="T44" fmla="*/ 711 w 1469"/>
                <a:gd name="T45" fmla="*/ 261 h 1285"/>
                <a:gd name="T46" fmla="*/ 280 w 1469"/>
                <a:gd name="T47" fmla="*/ 0 h 1285"/>
                <a:gd name="T48" fmla="*/ 404 w 1469"/>
                <a:gd name="T49" fmla="*/ 442 h 1285"/>
                <a:gd name="T50" fmla="*/ 753 w 1469"/>
                <a:gd name="T51" fmla="*/ 261 h 1285"/>
                <a:gd name="T52" fmla="*/ 786 w 1469"/>
                <a:gd name="T53" fmla="*/ 565 h 1285"/>
                <a:gd name="T54" fmla="*/ 1061 w 1469"/>
                <a:gd name="T55" fmla="*/ 442 h 1285"/>
                <a:gd name="T56" fmla="*/ 1187 w 1469"/>
                <a:gd name="T57" fmla="*/ 0 h 1285"/>
                <a:gd name="T58" fmla="*/ 753 w 1469"/>
                <a:gd name="T59" fmla="*/ 261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9" h="1285">
                  <a:moveTo>
                    <a:pt x="404" y="846"/>
                  </a:moveTo>
                  <a:lnTo>
                    <a:pt x="280" y="1285"/>
                  </a:lnTo>
                  <a:lnTo>
                    <a:pt x="711" y="1024"/>
                  </a:lnTo>
                  <a:lnTo>
                    <a:pt x="680" y="718"/>
                  </a:lnTo>
                  <a:lnTo>
                    <a:pt x="404" y="846"/>
                  </a:lnTo>
                  <a:close/>
                  <a:moveTo>
                    <a:pt x="753" y="1024"/>
                  </a:moveTo>
                  <a:lnTo>
                    <a:pt x="1187" y="1285"/>
                  </a:lnTo>
                  <a:lnTo>
                    <a:pt x="1061" y="846"/>
                  </a:lnTo>
                  <a:lnTo>
                    <a:pt x="785" y="718"/>
                  </a:lnTo>
                  <a:lnTo>
                    <a:pt x="753" y="1024"/>
                  </a:lnTo>
                  <a:close/>
                  <a:moveTo>
                    <a:pt x="0" y="641"/>
                  </a:moveTo>
                  <a:lnTo>
                    <a:pt x="406" y="817"/>
                  </a:lnTo>
                  <a:lnTo>
                    <a:pt x="655" y="644"/>
                  </a:lnTo>
                  <a:lnTo>
                    <a:pt x="404" y="470"/>
                  </a:lnTo>
                  <a:lnTo>
                    <a:pt x="0" y="641"/>
                  </a:lnTo>
                  <a:close/>
                  <a:moveTo>
                    <a:pt x="814" y="644"/>
                  </a:moveTo>
                  <a:lnTo>
                    <a:pt x="1063" y="817"/>
                  </a:lnTo>
                  <a:lnTo>
                    <a:pt x="1469" y="641"/>
                  </a:lnTo>
                  <a:lnTo>
                    <a:pt x="1064" y="470"/>
                  </a:lnTo>
                  <a:lnTo>
                    <a:pt x="814" y="644"/>
                  </a:lnTo>
                  <a:close/>
                  <a:moveTo>
                    <a:pt x="404" y="442"/>
                  </a:moveTo>
                  <a:lnTo>
                    <a:pt x="678" y="565"/>
                  </a:lnTo>
                  <a:lnTo>
                    <a:pt x="711" y="261"/>
                  </a:lnTo>
                  <a:lnTo>
                    <a:pt x="280" y="0"/>
                  </a:lnTo>
                  <a:lnTo>
                    <a:pt x="404" y="442"/>
                  </a:lnTo>
                  <a:close/>
                  <a:moveTo>
                    <a:pt x="753" y="261"/>
                  </a:moveTo>
                  <a:lnTo>
                    <a:pt x="786" y="565"/>
                  </a:lnTo>
                  <a:lnTo>
                    <a:pt x="1061" y="442"/>
                  </a:lnTo>
                  <a:lnTo>
                    <a:pt x="1187" y="0"/>
                  </a:lnTo>
                  <a:lnTo>
                    <a:pt x="753" y="2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en-GB" dirty="0"/>
            </a:p>
          </p:txBody>
        </p:sp>
      </p:grpSp>
    </p:spTree>
    <p:extLst>
      <p:ext uri="{BB962C8B-B14F-4D97-AF65-F5344CB8AC3E}">
        <p14:creationId xmlns:p14="http://schemas.microsoft.com/office/powerpoint/2010/main" val="2951143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bwMode="gray">
      <p:bgRef idx="1001">
        <a:schemeClr val="bg1"/>
      </p:bgRef>
    </p:bg>
    <p:spTree>
      <p:nvGrpSpPr>
        <p:cNvPr id="1" name=""/>
        <p:cNvGrpSpPr/>
        <p:nvPr/>
      </p:nvGrpSpPr>
      <p:grpSpPr>
        <a:xfrm>
          <a:off x="0" y="0"/>
          <a:ext cx="0" cy="0"/>
          <a:chOff x="0" y="0"/>
          <a:chExt cx="0" cy="0"/>
        </a:xfrm>
      </p:grpSpPr>
      <p:sp>
        <p:nvSpPr>
          <p:cNvPr id="7"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6"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5"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4" name="Content Placeholder 2"/>
          <p:cNvSpPr>
            <a:spLocks noGrp="1"/>
          </p:cNvSpPr>
          <p:nvPr>
            <p:ph sz="half" idx="2"/>
          </p:nvPr>
        </p:nvSpPr>
        <p:spPr bwMode="gray">
          <a:xfrm>
            <a:off x="5507906" y="1152000"/>
            <a:ext cx="4752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Content Placeholder 1"/>
          <p:cNvSpPr>
            <a:spLocks noGrp="1"/>
          </p:cNvSpPr>
          <p:nvPr>
            <p:ph sz="half" idx="1"/>
          </p:nvPr>
        </p:nvSpPr>
        <p:spPr bwMode="gray">
          <a:xfrm>
            <a:off x="432000" y="1152000"/>
            <a:ext cx="4752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4DD905F6-940C-4152-A6BA-7F1DFA01220A}"/>
              </a:ext>
            </a:extLst>
          </p:cNvPr>
          <p:cNvSpPr>
            <a:spLocks noGrp="1"/>
          </p:cNvSpPr>
          <p:nvPr>
            <p:ph type="title"/>
          </p:nvPr>
        </p:nvSpPr>
        <p:spPr bwMode="gray">
          <a:xfrm>
            <a:off x="431906" y="432000"/>
            <a:ext cx="9828000" cy="468000"/>
          </a:xfrm>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1045726730"/>
      </p:ext>
    </p:extLst>
  </p:cSld>
  <p:clrMapOvr>
    <a:masterClrMapping/>
  </p:clrMapOvr>
  <p:extLst>
    <p:ext uri="{DCECCB84-F9BA-43D5-87BE-67443E8EF086}">
      <p15:sldGuideLst xmlns:p15="http://schemas.microsoft.com/office/powerpoint/2012/main">
        <p15:guide id="1" pos="3266" userDrawn="1">
          <p15:clr>
            <a:srgbClr val="A4A3A4"/>
          </p15:clr>
        </p15:guide>
        <p15:guide id="2" orient="horz" pos="4354" userDrawn="1">
          <p15:clr>
            <a:srgbClr val="A4A3A4"/>
          </p15:clr>
        </p15:guide>
        <p15:guide id="3" pos="3469" userDrawn="1">
          <p15:clr>
            <a:srgbClr val="A4A3A4"/>
          </p15:clr>
        </p15:guide>
        <p15:guide id="4" pos="6463" userDrawn="1">
          <p15:clr>
            <a:srgbClr val="A4A3A4"/>
          </p15:clr>
        </p15:guide>
        <p15:guide id="5" pos="271" userDrawn="1">
          <p15:clr>
            <a:srgbClr val="A4A3A4"/>
          </p15:clr>
        </p15:guide>
        <p15:guide id="7" orient="horz" pos="725" userDrawn="1">
          <p15:clr>
            <a:srgbClr val="A4A3A4"/>
          </p15:clr>
        </p15:guide>
        <p15:guide id="8" orient="horz" pos="567" userDrawn="1">
          <p15:clr>
            <a:srgbClr val="A4A3A4"/>
          </p15:clr>
        </p15:guide>
        <p15:guide id="10" orient="horz" pos="272" userDrawn="1">
          <p15:clr>
            <a:srgbClr val="A4A3A4"/>
          </p15:clr>
        </p15:guide>
        <p15:guide id="11" orient="horz" pos="4569" userDrawn="1">
          <p15:clr>
            <a:srgbClr val="A4A3A4"/>
          </p15:clr>
        </p15:guide>
        <p15:guide id="12" orient="horz" pos="4649"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 Content">
    <p:bg bwMode="gray">
      <p:bgRef idx="1001">
        <a:schemeClr val="bg1"/>
      </p:bgRef>
    </p:bg>
    <p:spTree>
      <p:nvGrpSpPr>
        <p:cNvPr id="1" name=""/>
        <p:cNvGrpSpPr/>
        <p:nvPr/>
      </p:nvGrpSpPr>
      <p:grpSpPr>
        <a:xfrm>
          <a:off x="0" y="0"/>
          <a:ext cx="0" cy="0"/>
          <a:chOff x="0" y="0"/>
          <a:chExt cx="0" cy="0"/>
        </a:xfrm>
      </p:grpSpPr>
      <p:sp>
        <p:nvSpPr>
          <p:cNvPr id="7"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6"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5"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4" name="Content Placeholder 2"/>
          <p:cNvSpPr>
            <a:spLocks noGrp="1"/>
          </p:cNvSpPr>
          <p:nvPr>
            <p:ph sz="half" idx="2"/>
          </p:nvPr>
        </p:nvSpPr>
        <p:spPr bwMode="gray">
          <a:xfrm>
            <a:off x="3815953" y="1152000"/>
            <a:ext cx="6444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Content Placeholder 1"/>
          <p:cNvSpPr>
            <a:spLocks noGrp="1"/>
          </p:cNvSpPr>
          <p:nvPr>
            <p:ph sz="half" idx="1"/>
          </p:nvPr>
        </p:nvSpPr>
        <p:spPr bwMode="gray">
          <a:xfrm>
            <a:off x="432000" y="1152000"/>
            <a:ext cx="3060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CA4F7CCE-4B55-48D9-91D6-F573F30949F4}"/>
              </a:ext>
            </a:extLst>
          </p:cNvPr>
          <p:cNvSpPr>
            <a:spLocks noGrp="1"/>
          </p:cNvSpPr>
          <p:nvPr>
            <p:ph type="title"/>
          </p:nvPr>
        </p:nvSpPr>
        <p:spPr bwMode="gray">
          <a:xfrm>
            <a:off x="431906" y="432000"/>
            <a:ext cx="9828000" cy="468000"/>
          </a:xfrm>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705453801"/>
      </p:ext>
    </p:extLst>
  </p:cSld>
  <p:clrMapOvr>
    <a:masterClrMapping/>
  </p:clrMapOvr>
  <p:extLst>
    <p:ext uri="{DCECCB84-F9BA-43D5-87BE-67443E8EF086}">
      <p15:sldGuideLst xmlns:p15="http://schemas.microsoft.com/office/powerpoint/2012/main">
        <p15:guide id="1" pos="2403" userDrawn="1">
          <p15:clr>
            <a:srgbClr val="A4A3A4"/>
          </p15:clr>
        </p15:guide>
        <p15:guide id="2" orient="horz" pos="4569" userDrawn="1">
          <p15:clr>
            <a:srgbClr val="A4A3A4"/>
          </p15:clr>
        </p15:guide>
        <p15:guide id="5" pos="6463" userDrawn="1">
          <p15:clr>
            <a:srgbClr val="A4A3A4"/>
          </p15:clr>
        </p15:guide>
        <p15:guide id="6" pos="271" userDrawn="1">
          <p15:clr>
            <a:srgbClr val="A4A3A4"/>
          </p15:clr>
        </p15:guide>
        <p15:guide id="7" pos="2199" userDrawn="1">
          <p15:clr>
            <a:srgbClr val="A4A3A4"/>
          </p15:clr>
        </p15:guide>
        <p15:guide id="9" orient="horz" pos="725" userDrawn="1">
          <p15:clr>
            <a:srgbClr val="A4A3A4"/>
          </p15:clr>
        </p15:guide>
        <p15:guide id="10" orient="horz" pos="567" userDrawn="1">
          <p15:clr>
            <a:srgbClr val="A4A3A4"/>
          </p15:clr>
        </p15:guide>
        <p15:guide id="12" orient="horz" pos="272" userDrawn="1">
          <p15:clr>
            <a:srgbClr val="A4A3A4"/>
          </p15:clr>
        </p15:guide>
        <p15:guide id="13" orient="horz" pos="4354" userDrawn="1">
          <p15:clr>
            <a:srgbClr val="A4A3A4"/>
          </p15:clr>
        </p15:guide>
        <p15:guide id="14" orient="horz" pos="4649"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1 Content">
    <p:bg bwMode="gray">
      <p:bgRef idx="1001">
        <a:schemeClr val="bg1"/>
      </p:bgRef>
    </p:bg>
    <p:spTree>
      <p:nvGrpSpPr>
        <p:cNvPr id="1" name=""/>
        <p:cNvGrpSpPr/>
        <p:nvPr/>
      </p:nvGrpSpPr>
      <p:grpSpPr>
        <a:xfrm>
          <a:off x="0" y="0"/>
          <a:ext cx="0" cy="0"/>
          <a:chOff x="0" y="0"/>
          <a:chExt cx="0" cy="0"/>
        </a:xfrm>
      </p:grpSpPr>
      <p:sp>
        <p:nvSpPr>
          <p:cNvPr id="7"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6"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5"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4" name="Content Placeholder 2"/>
          <p:cNvSpPr>
            <a:spLocks noGrp="1"/>
          </p:cNvSpPr>
          <p:nvPr>
            <p:ph sz="half" idx="2"/>
          </p:nvPr>
        </p:nvSpPr>
        <p:spPr bwMode="gray">
          <a:xfrm>
            <a:off x="7199906" y="1152000"/>
            <a:ext cx="3060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Content Placeholder 1"/>
          <p:cNvSpPr>
            <a:spLocks noGrp="1"/>
          </p:cNvSpPr>
          <p:nvPr>
            <p:ph sz="half" idx="1"/>
          </p:nvPr>
        </p:nvSpPr>
        <p:spPr bwMode="gray">
          <a:xfrm>
            <a:off x="432000" y="1152000"/>
            <a:ext cx="6444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CA4F7CCE-4B55-48D9-91D6-F573F30949F4}"/>
              </a:ext>
            </a:extLst>
          </p:cNvPr>
          <p:cNvSpPr>
            <a:spLocks noGrp="1"/>
          </p:cNvSpPr>
          <p:nvPr>
            <p:ph type="title"/>
          </p:nvPr>
        </p:nvSpPr>
        <p:spPr bwMode="gray">
          <a:xfrm>
            <a:off x="431906" y="432000"/>
            <a:ext cx="9828000" cy="468000"/>
          </a:xfrm>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1882723163"/>
      </p:ext>
    </p:extLst>
  </p:cSld>
  <p:clrMapOvr>
    <a:masterClrMapping/>
  </p:clrMapOvr>
  <p:extLst>
    <p:ext uri="{DCECCB84-F9BA-43D5-87BE-67443E8EF086}">
      <p15:sldGuideLst xmlns:p15="http://schemas.microsoft.com/office/powerpoint/2012/main">
        <p15:guide id="2" orient="horz" pos="4569" userDrawn="1">
          <p15:clr>
            <a:srgbClr val="A4A3A4"/>
          </p15:clr>
        </p15:guide>
        <p15:guide id="3" pos="4330" userDrawn="1">
          <p15:clr>
            <a:srgbClr val="A4A3A4"/>
          </p15:clr>
        </p15:guide>
        <p15:guide id="4" pos="4534" userDrawn="1">
          <p15:clr>
            <a:srgbClr val="A4A3A4"/>
          </p15:clr>
        </p15:guide>
        <p15:guide id="5" pos="6463" userDrawn="1">
          <p15:clr>
            <a:srgbClr val="A4A3A4"/>
          </p15:clr>
        </p15:guide>
        <p15:guide id="6" pos="271" userDrawn="1">
          <p15:clr>
            <a:srgbClr val="A4A3A4"/>
          </p15:clr>
        </p15:guide>
        <p15:guide id="9" orient="horz" pos="725" userDrawn="1">
          <p15:clr>
            <a:srgbClr val="A4A3A4"/>
          </p15:clr>
        </p15:guide>
        <p15:guide id="10" orient="horz" pos="567" userDrawn="1">
          <p15:clr>
            <a:srgbClr val="A4A3A4"/>
          </p15:clr>
        </p15:guide>
        <p15:guide id="12" orient="horz" pos="272" userDrawn="1">
          <p15:clr>
            <a:srgbClr val="A4A3A4"/>
          </p15:clr>
        </p15:guide>
        <p15:guide id="13" orient="horz" pos="4354" userDrawn="1">
          <p15:clr>
            <a:srgbClr val="A4A3A4"/>
          </p15:clr>
        </p15:guide>
        <p15:guide id="14" orient="horz" pos="4649"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bwMode="gray">
      <p:bgRef idx="1001">
        <a:schemeClr val="bg1"/>
      </p:bgRef>
    </p:bg>
    <p:spTree>
      <p:nvGrpSpPr>
        <p:cNvPr id="1" name=""/>
        <p:cNvGrpSpPr/>
        <p:nvPr/>
      </p:nvGrpSpPr>
      <p:grpSpPr>
        <a:xfrm>
          <a:off x="0" y="0"/>
          <a:ext cx="0" cy="0"/>
          <a:chOff x="0" y="0"/>
          <a:chExt cx="0" cy="0"/>
        </a:xfrm>
      </p:grpSpPr>
      <p:sp>
        <p:nvSpPr>
          <p:cNvPr id="7"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6"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5"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11" name="Content Placeholder 3">
            <a:extLst>
              <a:ext uri="{FF2B5EF4-FFF2-40B4-BE49-F238E27FC236}">
                <a16:creationId xmlns:a16="http://schemas.microsoft.com/office/drawing/2014/main" id="{AEDDFA3F-F746-4E4D-B43A-F53F68EC5BE5}"/>
              </a:ext>
            </a:extLst>
          </p:cNvPr>
          <p:cNvSpPr>
            <a:spLocks noGrp="1"/>
          </p:cNvSpPr>
          <p:nvPr>
            <p:ph sz="quarter" idx="14"/>
          </p:nvPr>
        </p:nvSpPr>
        <p:spPr bwMode="gray">
          <a:xfrm>
            <a:off x="7199906" y="1152000"/>
            <a:ext cx="3060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2"/>
          <p:cNvSpPr>
            <a:spLocks noGrp="1"/>
          </p:cNvSpPr>
          <p:nvPr>
            <p:ph sz="half" idx="2"/>
          </p:nvPr>
        </p:nvSpPr>
        <p:spPr bwMode="gray">
          <a:xfrm>
            <a:off x="3815953" y="1152000"/>
            <a:ext cx="3060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Content Placeholder 1"/>
          <p:cNvSpPr>
            <a:spLocks noGrp="1"/>
          </p:cNvSpPr>
          <p:nvPr>
            <p:ph sz="half" idx="1"/>
          </p:nvPr>
        </p:nvSpPr>
        <p:spPr bwMode="gray">
          <a:xfrm>
            <a:off x="432000" y="1152000"/>
            <a:ext cx="3060000" cy="57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CA4F7CCE-4B55-48D9-91D6-F573F30949F4}"/>
              </a:ext>
            </a:extLst>
          </p:cNvPr>
          <p:cNvSpPr>
            <a:spLocks noGrp="1"/>
          </p:cNvSpPr>
          <p:nvPr>
            <p:ph type="title"/>
          </p:nvPr>
        </p:nvSpPr>
        <p:spPr bwMode="gray">
          <a:xfrm>
            <a:off x="431906" y="432000"/>
            <a:ext cx="9828000" cy="468000"/>
          </a:xfrm>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1252019841"/>
      </p:ext>
    </p:extLst>
  </p:cSld>
  <p:clrMapOvr>
    <a:masterClrMapping/>
  </p:clrMapOvr>
  <p:extLst>
    <p:ext uri="{DCECCB84-F9BA-43D5-87BE-67443E8EF086}">
      <p15:sldGuideLst xmlns:p15="http://schemas.microsoft.com/office/powerpoint/2012/main">
        <p15:guide id="1" pos="2403" userDrawn="1">
          <p15:clr>
            <a:srgbClr val="A4A3A4"/>
          </p15:clr>
        </p15:guide>
        <p15:guide id="2" orient="horz" pos="4569" userDrawn="1">
          <p15:clr>
            <a:srgbClr val="A4A3A4"/>
          </p15:clr>
        </p15:guide>
        <p15:guide id="3" pos="4331" userDrawn="1">
          <p15:clr>
            <a:srgbClr val="A4A3A4"/>
          </p15:clr>
        </p15:guide>
        <p15:guide id="4" pos="4534" userDrawn="1">
          <p15:clr>
            <a:srgbClr val="A4A3A4"/>
          </p15:clr>
        </p15:guide>
        <p15:guide id="5" pos="6463" userDrawn="1">
          <p15:clr>
            <a:srgbClr val="A4A3A4"/>
          </p15:clr>
        </p15:guide>
        <p15:guide id="6" pos="272" userDrawn="1">
          <p15:clr>
            <a:srgbClr val="A4A3A4"/>
          </p15:clr>
        </p15:guide>
        <p15:guide id="7" pos="2199" userDrawn="1">
          <p15:clr>
            <a:srgbClr val="A4A3A4"/>
          </p15:clr>
        </p15:guide>
        <p15:guide id="9" orient="horz" pos="725" userDrawn="1">
          <p15:clr>
            <a:srgbClr val="A4A3A4"/>
          </p15:clr>
        </p15:guide>
        <p15:guide id="10" orient="horz" pos="567" userDrawn="1">
          <p15:clr>
            <a:srgbClr val="A4A3A4"/>
          </p15:clr>
        </p15:guide>
        <p15:guide id="12" orient="horz" pos="272" userDrawn="1">
          <p15:clr>
            <a:srgbClr val="A4A3A4"/>
          </p15:clr>
        </p15:guide>
        <p15:guide id="13" orient="horz" pos="4354" userDrawn="1">
          <p15:clr>
            <a:srgbClr val="A4A3A4"/>
          </p15:clr>
        </p15:guide>
        <p15:guide id="14" orient="horz" pos="4649"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Content">
    <p:bg bwMode="gray">
      <p:bgRef idx="1001">
        <a:schemeClr val="bg1"/>
      </p:bgRef>
    </p:bg>
    <p:spTree>
      <p:nvGrpSpPr>
        <p:cNvPr id="1" name=""/>
        <p:cNvGrpSpPr/>
        <p:nvPr/>
      </p:nvGrpSpPr>
      <p:grpSpPr>
        <a:xfrm>
          <a:off x="0" y="0"/>
          <a:ext cx="0" cy="0"/>
          <a:chOff x="0" y="0"/>
          <a:chExt cx="0" cy="0"/>
        </a:xfrm>
      </p:grpSpPr>
      <p:sp>
        <p:nvSpPr>
          <p:cNvPr id="7"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6"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5"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10" name="Content Placeholder 4">
            <a:extLst>
              <a:ext uri="{FF2B5EF4-FFF2-40B4-BE49-F238E27FC236}">
                <a16:creationId xmlns:a16="http://schemas.microsoft.com/office/drawing/2014/main" id="{B8D2BCA7-F682-4FC7-BC49-D2BE10C52098}"/>
              </a:ext>
            </a:extLst>
          </p:cNvPr>
          <p:cNvSpPr>
            <a:spLocks noGrp="1"/>
          </p:cNvSpPr>
          <p:nvPr>
            <p:ph sz="quarter" idx="15"/>
          </p:nvPr>
        </p:nvSpPr>
        <p:spPr bwMode="gray">
          <a:xfrm>
            <a:off x="5507906" y="4194000"/>
            <a:ext cx="4752000" cy="271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3">
            <a:extLst>
              <a:ext uri="{FF2B5EF4-FFF2-40B4-BE49-F238E27FC236}">
                <a16:creationId xmlns:a16="http://schemas.microsoft.com/office/drawing/2014/main" id="{AEDDFA3F-F746-4E4D-B43A-F53F68EC5BE5}"/>
              </a:ext>
            </a:extLst>
          </p:cNvPr>
          <p:cNvSpPr>
            <a:spLocks noGrp="1"/>
          </p:cNvSpPr>
          <p:nvPr>
            <p:ph sz="quarter" idx="14"/>
          </p:nvPr>
        </p:nvSpPr>
        <p:spPr bwMode="gray">
          <a:xfrm>
            <a:off x="431906" y="4194000"/>
            <a:ext cx="4752000" cy="271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2"/>
          <p:cNvSpPr>
            <a:spLocks noGrp="1"/>
          </p:cNvSpPr>
          <p:nvPr>
            <p:ph sz="half" idx="2"/>
          </p:nvPr>
        </p:nvSpPr>
        <p:spPr bwMode="gray">
          <a:xfrm>
            <a:off x="5507906" y="1152000"/>
            <a:ext cx="4752000" cy="271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Content Placeholder 1"/>
          <p:cNvSpPr>
            <a:spLocks noGrp="1"/>
          </p:cNvSpPr>
          <p:nvPr>
            <p:ph sz="half" idx="1"/>
          </p:nvPr>
        </p:nvSpPr>
        <p:spPr bwMode="gray">
          <a:xfrm>
            <a:off x="431906" y="1152000"/>
            <a:ext cx="4752000" cy="271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99A56446-BB8B-409E-A4E4-FDC4483DE677}"/>
              </a:ext>
            </a:extLst>
          </p:cNvPr>
          <p:cNvSpPr>
            <a:spLocks noGrp="1"/>
          </p:cNvSpPr>
          <p:nvPr>
            <p:ph type="title"/>
          </p:nvPr>
        </p:nvSpPr>
        <p:spPr bwMode="gray">
          <a:xfrm>
            <a:off x="431906" y="432000"/>
            <a:ext cx="9828000" cy="468000"/>
          </a:xfrm>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362620705"/>
      </p:ext>
    </p:extLst>
  </p:cSld>
  <p:clrMapOvr>
    <a:masterClrMapping/>
  </p:clrMapOvr>
  <p:extLst>
    <p:ext uri="{DCECCB84-F9BA-43D5-87BE-67443E8EF086}">
      <p15:sldGuideLst xmlns:p15="http://schemas.microsoft.com/office/powerpoint/2012/main">
        <p15:guide id="1" pos="271" userDrawn="1">
          <p15:clr>
            <a:srgbClr val="A4A3A4"/>
          </p15:clr>
        </p15:guide>
        <p15:guide id="2" orient="horz" pos="4354" userDrawn="1">
          <p15:clr>
            <a:srgbClr val="A4A3A4"/>
          </p15:clr>
        </p15:guide>
        <p15:guide id="4" orient="horz" pos="725" userDrawn="1">
          <p15:clr>
            <a:srgbClr val="A4A3A4"/>
          </p15:clr>
        </p15:guide>
        <p15:guide id="5" orient="horz" pos="567" userDrawn="1">
          <p15:clr>
            <a:srgbClr val="A4A3A4"/>
          </p15:clr>
        </p15:guide>
        <p15:guide id="7" orient="horz" pos="272" userDrawn="1">
          <p15:clr>
            <a:srgbClr val="A4A3A4"/>
          </p15:clr>
        </p15:guide>
        <p15:guide id="10" pos="3266" userDrawn="1">
          <p15:clr>
            <a:srgbClr val="A4A3A4"/>
          </p15:clr>
        </p15:guide>
        <p15:guide id="11" pos="3469" userDrawn="1">
          <p15:clr>
            <a:srgbClr val="A4A3A4"/>
          </p15:clr>
        </p15:guide>
        <p15:guide id="14" pos="6463" userDrawn="1">
          <p15:clr>
            <a:srgbClr val="A4A3A4"/>
          </p15:clr>
        </p15:guide>
        <p15:guide id="15" orient="horz" pos="4569" userDrawn="1">
          <p15:clr>
            <a:srgbClr val="A4A3A4"/>
          </p15:clr>
        </p15:guide>
        <p15:guide id="16" orient="horz" pos="4649" userDrawn="1">
          <p15:clr>
            <a:srgbClr val="A4A3A4"/>
          </p15:clr>
        </p15:guide>
        <p15:guide id="17" orient="horz" pos="2641" userDrawn="1">
          <p15:clr>
            <a:srgbClr val="A4A3A4"/>
          </p15:clr>
        </p15:guide>
        <p15:guide id="18" orient="horz" pos="2438" userDrawn="1">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bg bwMode="gray">
      <p:bgRef idx="1001">
        <a:schemeClr val="bg1"/>
      </p:bgRef>
    </p:bg>
    <p:spTree>
      <p:nvGrpSpPr>
        <p:cNvPr id="1" name=""/>
        <p:cNvGrpSpPr/>
        <p:nvPr/>
      </p:nvGrpSpPr>
      <p:grpSpPr>
        <a:xfrm>
          <a:off x="0" y="0"/>
          <a:ext cx="0" cy="0"/>
          <a:chOff x="0" y="0"/>
          <a:chExt cx="0" cy="0"/>
        </a:xfrm>
      </p:grpSpPr>
      <p:sp>
        <p:nvSpPr>
          <p:cNvPr id="5"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4"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3"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6" name="Title">
            <a:extLst>
              <a:ext uri="{FF2B5EF4-FFF2-40B4-BE49-F238E27FC236}">
                <a16:creationId xmlns:a16="http://schemas.microsoft.com/office/drawing/2014/main" id="{8168D4C6-3977-4253-B859-70799EB0C562}"/>
              </a:ext>
            </a:extLst>
          </p:cNvPr>
          <p:cNvSpPr>
            <a:spLocks noGrp="1"/>
          </p:cNvSpPr>
          <p:nvPr>
            <p:ph type="title"/>
          </p:nvPr>
        </p:nvSpPr>
        <p:spPr bwMode="gray"/>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615639061"/>
      </p:ext>
    </p:extLst>
  </p:cSld>
  <p:clrMapOvr>
    <a:masterClrMapping/>
  </p:clrMapOvr>
  <p:extLst>
    <p:ext uri="{DCECCB84-F9BA-43D5-87BE-67443E8EF086}">
      <p15:sldGuideLst xmlns:p15="http://schemas.microsoft.com/office/powerpoint/2012/main">
        <p15:guide id="1" pos="272" userDrawn="1">
          <p15:clr>
            <a:srgbClr val="A4A3A4"/>
          </p15:clr>
        </p15:guide>
        <p15:guide id="2" orient="horz" pos="272" userDrawn="1">
          <p15:clr>
            <a:srgbClr val="A4A3A4"/>
          </p15:clr>
        </p15:guide>
        <p15:guide id="3" pos="6463" userDrawn="1">
          <p15:clr>
            <a:srgbClr val="A4A3A4"/>
          </p15:clr>
        </p15:guide>
        <p15:guide id="5" orient="horz" pos="725" userDrawn="1">
          <p15:clr>
            <a:srgbClr val="A4A3A4"/>
          </p15:clr>
        </p15:guide>
        <p15:guide id="7" orient="horz" pos="4354" userDrawn="1">
          <p15:clr>
            <a:srgbClr val="A4A3A4"/>
          </p15:clr>
        </p15:guide>
        <p15:guide id="8" orient="horz" pos="567" userDrawn="1">
          <p15:clr>
            <a:srgbClr val="A4A3A4"/>
          </p15:clr>
        </p15:guide>
        <p15:guide id="9" orient="horz" pos="4569" userDrawn="1">
          <p15:clr>
            <a:srgbClr val="A4A3A4"/>
          </p15:clr>
        </p15:guide>
        <p15:guide id="10" orient="horz" pos="4649"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bg bwMode="gray">
      <p:bgRef idx="1001">
        <a:schemeClr val="bg1"/>
      </p:bgRef>
    </p:bg>
    <p:spTree>
      <p:nvGrpSpPr>
        <p:cNvPr id="1" name=""/>
        <p:cNvGrpSpPr/>
        <p:nvPr/>
      </p:nvGrpSpPr>
      <p:grpSpPr>
        <a:xfrm>
          <a:off x="0" y="0"/>
          <a:ext cx="0" cy="0"/>
          <a:chOff x="0" y="0"/>
          <a:chExt cx="0" cy="0"/>
        </a:xfrm>
      </p:grpSpPr>
      <p:grpSp>
        <p:nvGrpSpPr>
          <p:cNvPr id="8" name="SHP_Footer">
            <a:extLst>
              <a:ext uri="{FF2B5EF4-FFF2-40B4-BE49-F238E27FC236}">
                <a16:creationId xmlns:a16="http://schemas.microsoft.com/office/drawing/2014/main" id="{67067F58-5DAF-4B45-8C14-3782445374C4}"/>
              </a:ext>
            </a:extLst>
          </p:cNvPr>
          <p:cNvGrpSpPr/>
          <p:nvPr userDrawn="1"/>
        </p:nvGrpSpPr>
        <p:grpSpPr>
          <a:xfrm>
            <a:off x="1" y="6587675"/>
            <a:ext cx="10691813" cy="972000"/>
            <a:chOff x="1" y="6587675"/>
            <a:chExt cx="10691813" cy="972000"/>
          </a:xfrm>
        </p:grpSpPr>
        <p:sp>
          <p:nvSpPr>
            <p:cNvPr id="9" name="SHP_Blue (10%) Bar">
              <a:extLst>
                <a:ext uri="{FF2B5EF4-FFF2-40B4-BE49-F238E27FC236}">
                  <a16:creationId xmlns:a16="http://schemas.microsoft.com/office/drawing/2014/main" id="{DB0E75D1-AF6E-4BFE-81DE-1761F1AB6921}"/>
                </a:ext>
              </a:extLst>
            </p:cNvPr>
            <p:cNvSpPr/>
            <p:nvPr userDrawn="1"/>
          </p:nvSpPr>
          <p:spPr bwMode="gray">
            <a:xfrm>
              <a:off x="1" y="7074595"/>
              <a:ext cx="10691813" cy="485080"/>
            </a:xfrm>
            <a:custGeom>
              <a:avLst/>
              <a:gdLst>
                <a:gd name="connsiteX0" fmla="*/ 0 w 10691813"/>
                <a:gd name="connsiteY0" fmla="*/ 0 h 485080"/>
                <a:gd name="connsiteX1" fmla="*/ 10691813 w 10691813"/>
                <a:gd name="connsiteY1" fmla="*/ 0 h 485080"/>
                <a:gd name="connsiteX2" fmla="*/ 10691813 w 10691813"/>
                <a:gd name="connsiteY2" fmla="*/ 485080 h 485080"/>
                <a:gd name="connsiteX3" fmla="*/ 0 w 10691813"/>
                <a:gd name="connsiteY3" fmla="*/ 485080 h 485080"/>
              </a:gdLst>
              <a:ahLst/>
              <a:cxnLst>
                <a:cxn ang="0">
                  <a:pos x="connsiteX0" y="connsiteY0"/>
                </a:cxn>
                <a:cxn ang="0">
                  <a:pos x="connsiteX1" y="connsiteY1"/>
                </a:cxn>
                <a:cxn ang="0">
                  <a:pos x="connsiteX2" y="connsiteY2"/>
                </a:cxn>
                <a:cxn ang="0">
                  <a:pos x="connsiteX3" y="connsiteY3"/>
                </a:cxn>
              </a:cxnLst>
              <a:rect l="l" t="t" r="r" b="b"/>
              <a:pathLst>
                <a:path w="10691813" h="485080">
                  <a:moveTo>
                    <a:pt x="0" y="0"/>
                  </a:moveTo>
                  <a:lnTo>
                    <a:pt x="10691813" y="0"/>
                  </a:lnTo>
                  <a:lnTo>
                    <a:pt x="10691813" y="485080"/>
                  </a:lnTo>
                  <a:lnTo>
                    <a:pt x="0" y="485080"/>
                  </a:lnTo>
                  <a:close/>
                </a:path>
              </a:pathLst>
            </a:custGeom>
            <a:solidFill>
              <a:srgbClr val="E8EC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GB" noProof="0" dirty="0"/>
            </a:p>
          </p:txBody>
        </p:sp>
        <p:sp>
          <p:nvSpPr>
            <p:cNvPr id="10" name="SHP_Shard">
              <a:extLst>
                <a:ext uri="{FF2B5EF4-FFF2-40B4-BE49-F238E27FC236}">
                  <a16:creationId xmlns:a16="http://schemas.microsoft.com/office/drawing/2014/main" id="{E559294C-7537-4809-B13B-36E734068450}"/>
                </a:ext>
              </a:extLst>
            </p:cNvPr>
            <p:cNvSpPr/>
            <p:nvPr userDrawn="1"/>
          </p:nvSpPr>
          <p:spPr>
            <a:xfrm rot="10800000">
              <a:off x="10079428" y="6587675"/>
              <a:ext cx="612383" cy="972000"/>
            </a:xfrm>
            <a:custGeom>
              <a:avLst/>
              <a:gdLst>
                <a:gd name="connsiteX0" fmla="*/ 0 w 962025"/>
                <a:gd name="connsiteY0" fmla="*/ 1571625 h 1571625"/>
                <a:gd name="connsiteX1" fmla="*/ 161925 w 962025"/>
                <a:gd name="connsiteY1" fmla="*/ 342900 h 1571625"/>
                <a:gd name="connsiteX2" fmla="*/ 952500 w 962025"/>
                <a:gd name="connsiteY2" fmla="*/ 0 h 1571625"/>
                <a:gd name="connsiteX3" fmla="*/ 962025 w 962025"/>
                <a:gd name="connsiteY3" fmla="*/ 781050 h 1571625"/>
                <a:gd name="connsiteX4" fmla="*/ 0 w 962025"/>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025" h="1571625">
                  <a:moveTo>
                    <a:pt x="0" y="1571625"/>
                  </a:moveTo>
                  <a:lnTo>
                    <a:pt x="161925" y="342900"/>
                  </a:lnTo>
                  <a:lnTo>
                    <a:pt x="952500" y="0"/>
                  </a:lnTo>
                  <a:lnTo>
                    <a:pt x="962025" y="781050"/>
                  </a:lnTo>
                  <a:lnTo>
                    <a:pt x="0" y="1571625"/>
                  </a:lnTo>
                  <a:close/>
                </a:path>
              </a:pathLst>
            </a:custGeom>
            <a:gradFill flip="none" rotWithShape="1">
              <a:gsLst>
                <a:gs pos="32000">
                  <a:srgbClr val="FAB701"/>
                </a:gs>
                <a:gs pos="0">
                  <a:srgbClr val="FFDF85"/>
                </a:gs>
                <a:gs pos="100000">
                  <a:srgbClr val="D53140"/>
                </a:gs>
              </a:gsLst>
              <a:lin ang="18900000" scaled="1"/>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3"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2"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Tree>
    <p:extLst>
      <p:ext uri="{BB962C8B-B14F-4D97-AF65-F5344CB8AC3E}">
        <p14:creationId xmlns:p14="http://schemas.microsoft.com/office/powerpoint/2010/main" val="3407914296"/>
      </p:ext>
    </p:extLst>
  </p:cSld>
  <p:clrMapOvr>
    <a:masterClrMapping/>
  </p:clrMapOvr>
  <p:extLst>
    <p:ext uri="{DCECCB84-F9BA-43D5-87BE-67443E8EF086}">
      <p15:sldGuideLst xmlns:p15="http://schemas.microsoft.com/office/powerpoint/2012/main">
        <p15:guide id="2" orient="horz" pos="4354" userDrawn="1">
          <p15:clr>
            <a:srgbClr val="A4A3A4"/>
          </p15:clr>
        </p15:guide>
        <p15:guide id="3" pos="272" userDrawn="1">
          <p15:clr>
            <a:srgbClr val="A4A3A4"/>
          </p15:clr>
        </p15:guide>
        <p15:guide id="4" pos="6462" userDrawn="1">
          <p15:clr>
            <a:srgbClr val="A4A3A4"/>
          </p15:clr>
        </p15:guide>
        <p15:guide id="5" orient="horz" pos="272" userDrawn="1">
          <p15:clr>
            <a:srgbClr val="A4A3A4"/>
          </p15:clr>
        </p15:guide>
        <p15:guide id="6" orient="horz" pos="4569" userDrawn="1">
          <p15:clr>
            <a:srgbClr val="A4A3A4"/>
          </p15:clr>
        </p15:guide>
        <p15:guide id="7" orient="horz" pos="4649"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p:bg bwMode="gray">
      <p:bgRef idx="1001">
        <a:schemeClr val="bg1"/>
      </p:bgRef>
    </p:bg>
    <p:spTree>
      <p:nvGrpSpPr>
        <p:cNvPr id="1" name=""/>
        <p:cNvGrpSpPr/>
        <p:nvPr/>
      </p:nvGrpSpPr>
      <p:grpSpPr>
        <a:xfrm>
          <a:off x="0" y="0"/>
          <a:ext cx="0" cy="0"/>
          <a:chOff x="0" y="0"/>
          <a:chExt cx="0" cy="0"/>
        </a:xfrm>
      </p:grpSpPr>
      <p:pic>
        <p:nvPicPr>
          <p:cNvPr id="5" name="IMG_Logo">
            <a:extLst>
              <a:ext uri="{FF2B5EF4-FFF2-40B4-BE49-F238E27FC236}">
                <a16:creationId xmlns:a16="http://schemas.microsoft.com/office/drawing/2014/main" id="{D7F3744C-48B6-45B6-B7A1-1BF853664EE4}"/>
              </a:ext>
            </a:extLst>
          </p:cNvPr>
          <p:cNvPicPr>
            <a:picLocks noChangeAspect="1"/>
          </p:cNvPicPr>
          <p:nvPr userDrawn="1"/>
        </p:nvPicPr>
        <p:blipFill>
          <a:blip r:embed="rId2"/>
          <a:stretch>
            <a:fillRect/>
          </a:stretch>
        </p:blipFill>
        <p:spPr bwMode="gray">
          <a:xfrm>
            <a:off x="7597583" y="6751036"/>
            <a:ext cx="2374230" cy="360000"/>
          </a:xfrm>
          <a:prstGeom prst="rect">
            <a:avLst/>
          </a:prstGeom>
        </p:spPr>
      </p:pic>
      <p:sp>
        <p:nvSpPr>
          <p:cNvPr id="22" name="Disclaimer Placeholder">
            <a:extLst>
              <a:ext uri="{FF2B5EF4-FFF2-40B4-BE49-F238E27FC236}">
                <a16:creationId xmlns:a16="http://schemas.microsoft.com/office/drawing/2014/main" id="{97141B9F-2B9E-4C98-A5CC-2B91DB474633}"/>
              </a:ext>
            </a:extLst>
          </p:cNvPr>
          <p:cNvSpPr>
            <a:spLocks noGrp="1"/>
          </p:cNvSpPr>
          <p:nvPr>
            <p:ph type="body" sz="quarter" idx="14" hasCustomPrompt="1"/>
          </p:nvPr>
        </p:nvSpPr>
        <p:spPr bwMode="gray">
          <a:xfrm>
            <a:off x="572785" y="6949453"/>
            <a:ext cx="5727853" cy="161583"/>
          </a:xfrm>
          <a:noFill/>
        </p:spPr>
        <p:txBody>
          <a:bodyPr lIns="0" tIns="0" rIns="0" bIns="0" anchor="b" anchorCtr="0">
            <a:spAutoFit/>
          </a:bodyPr>
          <a:lstStyle>
            <a:lvl1pPr marL="0" indent="0">
              <a:spcBef>
                <a:spcPts val="0"/>
              </a:spcBef>
              <a:buNone/>
              <a:defRPr sz="1050">
                <a:solidFill>
                  <a:schemeClr val="tx1"/>
                </a:solidFill>
              </a:defRPr>
            </a:lvl1pPr>
            <a:lvl2pPr marL="0" indent="0">
              <a:spcBef>
                <a:spcPts val="0"/>
              </a:spcBef>
              <a:buNone/>
              <a:defRPr sz="1750"/>
            </a:lvl2pPr>
            <a:lvl3pPr marL="0" indent="0">
              <a:spcBef>
                <a:spcPts val="0"/>
              </a:spcBef>
              <a:buNone/>
              <a:defRPr sz="1750"/>
            </a:lvl3pPr>
            <a:lvl4pPr marL="0" indent="0">
              <a:spcBef>
                <a:spcPts val="0"/>
              </a:spcBef>
              <a:buNone/>
              <a:defRPr sz="1750"/>
            </a:lvl4pPr>
            <a:lvl5pPr marL="0" indent="0">
              <a:spcBef>
                <a:spcPts val="0"/>
              </a:spcBef>
              <a:buNone/>
              <a:defRPr sz="1750"/>
            </a:lvl5pPr>
            <a:lvl6pPr marL="0" indent="0">
              <a:spcBef>
                <a:spcPts val="0"/>
              </a:spcBef>
              <a:buNone/>
              <a:defRPr sz="1750"/>
            </a:lvl6pPr>
            <a:lvl7pPr marL="0" indent="0">
              <a:spcBef>
                <a:spcPts val="0"/>
              </a:spcBef>
              <a:buNone/>
              <a:defRPr sz="1750"/>
            </a:lvl7pPr>
            <a:lvl8pPr marL="0" indent="0">
              <a:spcBef>
                <a:spcPts val="0"/>
              </a:spcBef>
              <a:buNone/>
              <a:defRPr sz="1750"/>
            </a:lvl8pPr>
            <a:lvl9pPr marL="0" indent="0">
              <a:spcBef>
                <a:spcPts val="0"/>
              </a:spcBef>
              <a:buNone/>
              <a:defRPr sz="1750"/>
            </a:lvl9pPr>
          </a:lstStyle>
          <a:p>
            <a:pPr lvl="0"/>
            <a:r>
              <a:rPr lang="en-GB" dirty="0"/>
              <a:t>Insert subtitle, if any, or delete this placeholder</a:t>
            </a:r>
          </a:p>
        </p:txBody>
      </p:sp>
      <p:sp>
        <p:nvSpPr>
          <p:cNvPr id="21" name="Address Placeholder">
            <a:extLst>
              <a:ext uri="{FF2B5EF4-FFF2-40B4-BE49-F238E27FC236}">
                <a16:creationId xmlns:a16="http://schemas.microsoft.com/office/drawing/2014/main" id="{247A81E0-DFC9-4654-954D-BCDECF03F626}"/>
              </a:ext>
            </a:extLst>
          </p:cNvPr>
          <p:cNvSpPr>
            <a:spLocks noGrp="1"/>
          </p:cNvSpPr>
          <p:nvPr>
            <p:ph type="body" sz="quarter" idx="13" hasCustomPrompt="1"/>
          </p:nvPr>
        </p:nvSpPr>
        <p:spPr bwMode="gray">
          <a:xfrm>
            <a:off x="572785" y="720000"/>
            <a:ext cx="5727853" cy="184666"/>
          </a:xfrm>
          <a:noFill/>
        </p:spPr>
        <p:txBody>
          <a:bodyPr>
            <a:spAutoFit/>
          </a:bodyPr>
          <a:lstStyle>
            <a:lvl1pPr marL="0" indent="0">
              <a:spcBef>
                <a:spcPts val="0"/>
              </a:spcBef>
              <a:buNone/>
              <a:defRPr sz="1200">
                <a:solidFill>
                  <a:schemeClr val="tx1"/>
                </a:solidFill>
              </a:defRPr>
            </a:lvl1pPr>
            <a:lvl2pPr marL="0" indent="0">
              <a:spcBef>
                <a:spcPts val="0"/>
              </a:spcBef>
              <a:buNone/>
              <a:defRPr sz="1750"/>
            </a:lvl2pPr>
            <a:lvl3pPr marL="0" indent="0">
              <a:spcBef>
                <a:spcPts val="0"/>
              </a:spcBef>
              <a:buNone/>
              <a:defRPr sz="1750"/>
            </a:lvl3pPr>
            <a:lvl4pPr marL="0" indent="0">
              <a:spcBef>
                <a:spcPts val="0"/>
              </a:spcBef>
              <a:buNone/>
              <a:defRPr sz="1750"/>
            </a:lvl4pPr>
            <a:lvl5pPr marL="0" indent="0">
              <a:spcBef>
                <a:spcPts val="0"/>
              </a:spcBef>
              <a:buNone/>
              <a:defRPr sz="1750"/>
            </a:lvl5pPr>
            <a:lvl6pPr marL="0" indent="0">
              <a:spcBef>
                <a:spcPts val="0"/>
              </a:spcBef>
              <a:buNone/>
              <a:defRPr sz="1750"/>
            </a:lvl6pPr>
            <a:lvl7pPr marL="0" indent="0">
              <a:spcBef>
                <a:spcPts val="0"/>
              </a:spcBef>
              <a:buNone/>
              <a:defRPr sz="1750"/>
            </a:lvl7pPr>
            <a:lvl8pPr marL="0" indent="0">
              <a:spcBef>
                <a:spcPts val="0"/>
              </a:spcBef>
              <a:buNone/>
              <a:defRPr sz="1750"/>
            </a:lvl8pPr>
            <a:lvl9pPr marL="0" indent="0">
              <a:spcBef>
                <a:spcPts val="0"/>
              </a:spcBef>
              <a:buNone/>
              <a:defRPr sz="1750"/>
            </a:lvl9pPr>
          </a:lstStyle>
          <a:p>
            <a:pPr lvl="0"/>
            <a:r>
              <a:rPr lang="en-GB" dirty="0"/>
              <a:t>Insert subtitle, if any, or delete this placeholder</a:t>
            </a:r>
          </a:p>
        </p:txBody>
      </p:sp>
    </p:spTree>
    <p:extLst>
      <p:ext uri="{BB962C8B-B14F-4D97-AF65-F5344CB8AC3E}">
        <p14:creationId xmlns:p14="http://schemas.microsoft.com/office/powerpoint/2010/main" val="2969276643"/>
      </p:ext>
    </p:extLst>
  </p:cSld>
  <p:clrMapOvr>
    <a:masterClrMapping/>
  </p:clrMapOvr>
  <p:extLst>
    <p:ext uri="{DCECCB84-F9BA-43D5-87BE-67443E8EF086}">
      <p15:sldGuideLst xmlns:p15="http://schemas.microsoft.com/office/powerpoint/2012/main">
        <p15:guide id="1" pos="3969" userDrawn="1">
          <p15:clr>
            <a:srgbClr val="A4A3A4"/>
          </p15:clr>
        </p15:guide>
        <p15:guide id="2" orient="horz" pos="4479" userDrawn="1">
          <p15:clr>
            <a:srgbClr val="A4A3A4"/>
          </p15:clr>
        </p15:guide>
        <p15:guide id="3" pos="360" userDrawn="1">
          <p15:clr>
            <a:srgbClr val="A4A3A4"/>
          </p15:clr>
        </p15:guide>
        <p15:guide id="4" orient="horz" pos="453"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bwMode="gray">
      <p:bgPr>
        <a:solidFill>
          <a:schemeClr val="tx1"/>
        </a:solidFill>
        <a:effectLst/>
      </p:bgPr>
    </p:bg>
    <p:spTree>
      <p:nvGrpSpPr>
        <p:cNvPr id="1" name=""/>
        <p:cNvGrpSpPr/>
        <p:nvPr/>
      </p:nvGrpSpPr>
      <p:grpSpPr>
        <a:xfrm>
          <a:off x="0" y="0"/>
          <a:ext cx="0" cy="0"/>
          <a:chOff x="0" y="0"/>
          <a:chExt cx="0" cy="0"/>
        </a:xfrm>
      </p:grpSpPr>
      <p:sp>
        <p:nvSpPr>
          <p:cNvPr id="46" name="SHP_White Background">
            <a:extLst>
              <a:ext uri="{FF2B5EF4-FFF2-40B4-BE49-F238E27FC236}">
                <a16:creationId xmlns:a16="http://schemas.microsoft.com/office/drawing/2014/main" id="{02BC11BC-30FA-4346-ABFB-8FF01405D202}"/>
              </a:ext>
            </a:extLst>
          </p:cNvPr>
          <p:cNvSpPr/>
          <p:nvPr userDrawn="1"/>
        </p:nvSpPr>
        <p:spPr bwMode="gray">
          <a:xfrm>
            <a:off x="0" y="-19798"/>
            <a:ext cx="10691813" cy="7579466"/>
          </a:xfrm>
          <a:custGeom>
            <a:avLst/>
            <a:gdLst>
              <a:gd name="connsiteX0" fmla="*/ 2595850 w 10691813"/>
              <a:gd name="connsiteY0" fmla="*/ 4000968 h 7579466"/>
              <a:gd name="connsiteX1" fmla="*/ 2502589 w 10691813"/>
              <a:gd name="connsiteY1" fmla="*/ 4894310 h 7579466"/>
              <a:gd name="connsiteX2" fmla="*/ 3768975 w 10691813"/>
              <a:gd name="connsiteY2" fmla="*/ 5655124 h 7579466"/>
              <a:gd name="connsiteX3" fmla="*/ 3403294 w 10691813"/>
              <a:gd name="connsiteY3" fmla="*/ 4374012 h 7579466"/>
              <a:gd name="connsiteX4" fmla="*/ 2291525 w 10691813"/>
              <a:gd name="connsiteY4" fmla="*/ 4000968 h 7579466"/>
              <a:gd name="connsiteX5" fmla="*/ 1481626 w 10691813"/>
              <a:gd name="connsiteY5" fmla="*/ 4374012 h 7579466"/>
              <a:gd name="connsiteX6" fmla="*/ 1113490 w 10691813"/>
              <a:gd name="connsiteY6" fmla="*/ 5655124 h 7579466"/>
              <a:gd name="connsiteX7" fmla="*/ 2379877 w 10691813"/>
              <a:gd name="connsiteY7" fmla="*/ 4894310 h 7579466"/>
              <a:gd name="connsiteX8" fmla="*/ 3413111 w 10691813"/>
              <a:gd name="connsiteY8" fmla="*/ 3276969 h 7579466"/>
              <a:gd name="connsiteX9" fmla="*/ 2679294 w 10691813"/>
              <a:gd name="connsiteY9" fmla="*/ 3784996 h 7579466"/>
              <a:gd name="connsiteX10" fmla="*/ 3408204 w 10691813"/>
              <a:gd name="connsiteY10" fmla="*/ 4288114 h 7579466"/>
              <a:gd name="connsiteX11" fmla="*/ 4593599 w 10691813"/>
              <a:gd name="connsiteY11" fmla="*/ 3780087 h 7579466"/>
              <a:gd name="connsiteX12" fmla="*/ 9131970 w 10691813"/>
              <a:gd name="connsiteY12" fmla="*/ 0 h 7579466"/>
              <a:gd name="connsiteX13" fmla="*/ 10691813 w 10691813"/>
              <a:gd name="connsiteY13" fmla="*/ 0 h 7579466"/>
              <a:gd name="connsiteX14" fmla="*/ 10691813 w 10691813"/>
              <a:gd name="connsiteY14" fmla="*/ 5109550 h 7579466"/>
              <a:gd name="connsiteX15" fmla="*/ 10691813 w 10691813"/>
              <a:gd name="connsiteY15" fmla="*/ 5786048 h 7579466"/>
              <a:gd name="connsiteX16" fmla="*/ 10691813 w 10691813"/>
              <a:gd name="connsiteY16" fmla="*/ 6169466 h 7579466"/>
              <a:gd name="connsiteX17" fmla="*/ 10690001 w 10691813"/>
              <a:gd name="connsiteY17" fmla="*/ 6169466 h 7579466"/>
              <a:gd name="connsiteX18" fmla="*/ 10690001 w 10691813"/>
              <a:gd name="connsiteY18" fmla="*/ 7579466 h 7579466"/>
              <a:gd name="connsiteX19" fmla="*/ 0 w 10691813"/>
              <a:gd name="connsiteY19" fmla="*/ 7579466 h 7579466"/>
              <a:gd name="connsiteX20" fmla="*/ 0 w 10691813"/>
              <a:gd name="connsiteY20" fmla="*/ 5925310 h 7579466"/>
              <a:gd name="connsiteX21" fmla="*/ 1807 w 10691813"/>
              <a:gd name="connsiteY21" fmla="*/ 5925310 h 7579466"/>
              <a:gd name="connsiteX22" fmla="*/ 1807 w 10691813"/>
              <a:gd name="connsiteY22" fmla="*/ 5159631 h 7579466"/>
              <a:gd name="connsiteX23" fmla="*/ 6417405 w 10691813"/>
              <a:gd name="connsiteY23" fmla="*/ 1537821 h 7579466"/>
              <a:gd name="connsiteX24" fmla="*/ 6417405 w 10691813"/>
              <a:gd name="connsiteY24" fmla="*/ 1532459 h 757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691813" h="7579466">
                <a:moveTo>
                  <a:pt x="2595850" y="4000968"/>
                </a:moveTo>
                <a:lnTo>
                  <a:pt x="2502589" y="4894310"/>
                </a:lnTo>
                <a:lnTo>
                  <a:pt x="3768975" y="5655124"/>
                </a:lnTo>
                <a:lnTo>
                  <a:pt x="3403294" y="4374012"/>
                </a:lnTo>
                <a:close/>
                <a:moveTo>
                  <a:pt x="2291525" y="4000968"/>
                </a:moveTo>
                <a:lnTo>
                  <a:pt x="1481626" y="4374012"/>
                </a:lnTo>
                <a:lnTo>
                  <a:pt x="1113490" y="5655124"/>
                </a:lnTo>
                <a:lnTo>
                  <a:pt x="2379877" y="4894310"/>
                </a:lnTo>
                <a:close/>
                <a:moveTo>
                  <a:pt x="3413111" y="3276969"/>
                </a:moveTo>
                <a:lnTo>
                  <a:pt x="2679294" y="3784996"/>
                </a:lnTo>
                <a:lnTo>
                  <a:pt x="3408204" y="4288114"/>
                </a:lnTo>
                <a:lnTo>
                  <a:pt x="4593599" y="3780087"/>
                </a:lnTo>
                <a:close/>
                <a:moveTo>
                  <a:pt x="9131970" y="0"/>
                </a:moveTo>
                <a:lnTo>
                  <a:pt x="10691813" y="0"/>
                </a:lnTo>
                <a:lnTo>
                  <a:pt x="10691813" y="5109550"/>
                </a:lnTo>
                <a:lnTo>
                  <a:pt x="10691813" y="5786048"/>
                </a:lnTo>
                <a:lnTo>
                  <a:pt x="10691813" y="6169466"/>
                </a:lnTo>
                <a:lnTo>
                  <a:pt x="10690001" y="6169466"/>
                </a:lnTo>
                <a:lnTo>
                  <a:pt x="10690001" y="7579466"/>
                </a:lnTo>
                <a:lnTo>
                  <a:pt x="0" y="7579466"/>
                </a:lnTo>
                <a:lnTo>
                  <a:pt x="0" y="5925310"/>
                </a:lnTo>
                <a:lnTo>
                  <a:pt x="1807" y="5925310"/>
                </a:lnTo>
                <a:lnTo>
                  <a:pt x="1807" y="5159631"/>
                </a:lnTo>
                <a:lnTo>
                  <a:pt x="6417405" y="1537821"/>
                </a:lnTo>
                <a:lnTo>
                  <a:pt x="6417405" y="153245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300" dirty="0">
              <a:solidFill>
                <a:schemeClr val="tx1"/>
              </a:solidFill>
            </a:endParaRPr>
          </a:p>
        </p:txBody>
      </p:sp>
      <p:grpSp>
        <p:nvGrpSpPr>
          <p:cNvPr id="21" name="SHP_Star Shard">
            <a:extLst>
              <a:ext uri="{FF2B5EF4-FFF2-40B4-BE49-F238E27FC236}">
                <a16:creationId xmlns:a16="http://schemas.microsoft.com/office/drawing/2014/main" id="{7017B71F-5AB2-4CB6-8D2C-9AAC808EF6ED}"/>
              </a:ext>
            </a:extLst>
          </p:cNvPr>
          <p:cNvGrpSpPr/>
          <p:nvPr userDrawn="1"/>
        </p:nvGrpSpPr>
        <p:grpSpPr bwMode="gray">
          <a:xfrm>
            <a:off x="294848" y="1885251"/>
            <a:ext cx="4297370" cy="3750074"/>
            <a:chOff x="384674" y="1321722"/>
            <a:chExt cx="5614665" cy="4899604"/>
          </a:xfrm>
        </p:grpSpPr>
        <p:sp>
          <p:nvSpPr>
            <p:cNvPr id="23" name="SHP_Shard 6">
              <a:extLst>
                <a:ext uri="{FF2B5EF4-FFF2-40B4-BE49-F238E27FC236}">
                  <a16:creationId xmlns:a16="http://schemas.microsoft.com/office/drawing/2014/main" id="{BE65A881-66FD-4D64-B7F4-F8D861DA239A}"/>
                </a:ext>
              </a:extLst>
            </p:cNvPr>
            <p:cNvSpPr>
              <a:spLocks/>
            </p:cNvSpPr>
            <p:nvPr/>
          </p:nvSpPr>
          <p:spPr bwMode="gray">
            <a:xfrm>
              <a:off x="1452453" y="1321722"/>
              <a:ext cx="1654579" cy="2158007"/>
            </a:xfrm>
            <a:custGeom>
              <a:avLst/>
              <a:gdLst>
                <a:gd name="T0" fmla="*/ 150 w 516"/>
                <a:gd name="T1" fmla="*/ 526 h 673"/>
                <a:gd name="T2" fmla="*/ 478 w 516"/>
                <a:gd name="T3" fmla="*/ 673 h 673"/>
                <a:gd name="T4" fmla="*/ 516 w 516"/>
                <a:gd name="T5" fmla="*/ 309 h 673"/>
                <a:gd name="T6" fmla="*/ 0 w 516"/>
                <a:gd name="T7" fmla="*/ 0 h 673"/>
                <a:gd name="T8" fmla="*/ 150 w 516"/>
                <a:gd name="T9" fmla="*/ 526 h 673"/>
              </a:gdLst>
              <a:ahLst/>
              <a:cxnLst>
                <a:cxn ang="0">
                  <a:pos x="T0" y="T1"/>
                </a:cxn>
                <a:cxn ang="0">
                  <a:pos x="T2" y="T3"/>
                </a:cxn>
                <a:cxn ang="0">
                  <a:pos x="T4" y="T5"/>
                </a:cxn>
                <a:cxn ang="0">
                  <a:pos x="T6" y="T7"/>
                </a:cxn>
                <a:cxn ang="0">
                  <a:pos x="T8" y="T9"/>
                </a:cxn>
              </a:cxnLst>
              <a:rect l="0" t="0" r="r" b="b"/>
              <a:pathLst>
                <a:path w="516" h="673">
                  <a:moveTo>
                    <a:pt x="150" y="526"/>
                  </a:moveTo>
                  <a:lnTo>
                    <a:pt x="478" y="673"/>
                  </a:lnTo>
                  <a:lnTo>
                    <a:pt x="516" y="309"/>
                  </a:lnTo>
                  <a:lnTo>
                    <a:pt x="0" y="0"/>
                  </a:lnTo>
                  <a:lnTo>
                    <a:pt x="150" y="526"/>
                  </a:lnTo>
                  <a:close/>
                </a:path>
              </a:pathLst>
            </a:custGeom>
            <a:solidFill>
              <a:schemeClr val="bg1">
                <a:alpha val="20000"/>
              </a:schemeClr>
            </a:solidFill>
          </p:spPr>
          <p:txBody>
            <a:bodyPr vert="horz" wrap="square" lIns="91440" tIns="45720" rIns="91440" bIns="45720" numCol="1" anchor="t" anchorCtr="0" compatLnSpc="1">
              <a:prstTxWarp prst="textNoShape">
                <a:avLst/>
              </a:prstTxWarp>
            </a:bodyPr>
            <a:lstStyle/>
            <a:p>
              <a:endParaRPr lang="en-GB" dirty="0"/>
            </a:p>
          </p:txBody>
        </p:sp>
        <p:sp>
          <p:nvSpPr>
            <p:cNvPr id="24" name="SHP_Shard 5">
              <a:extLst>
                <a:ext uri="{FF2B5EF4-FFF2-40B4-BE49-F238E27FC236}">
                  <a16:creationId xmlns:a16="http://schemas.microsoft.com/office/drawing/2014/main" id="{16540254-1F38-4030-BAEC-36A48A548BF7}"/>
                </a:ext>
              </a:extLst>
            </p:cNvPr>
            <p:cNvSpPr>
              <a:spLocks/>
            </p:cNvSpPr>
            <p:nvPr/>
          </p:nvSpPr>
          <p:spPr bwMode="gray">
            <a:xfrm>
              <a:off x="384674" y="3114183"/>
              <a:ext cx="2510726" cy="1321097"/>
            </a:xfrm>
            <a:custGeom>
              <a:avLst/>
              <a:gdLst>
                <a:gd name="T0" fmla="*/ 0 w 783"/>
                <a:gd name="T1" fmla="*/ 205 h 412"/>
                <a:gd name="T2" fmla="*/ 483 w 783"/>
                <a:gd name="T3" fmla="*/ 412 h 412"/>
                <a:gd name="T4" fmla="*/ 783 w 783"/>
                <a:gd name="T5" fmla="*/ 207 h 412"/>
                <a:gd name="T6" fmla="*/ 483 w 783"/>
                <a:gd name="T7" fmla="*/ 0 h 412"/>
                <a:gd name="T8" fmla="*/ 0 w 783"/>
                <a:gd name="T9" fmla="*/ 205 h 412"/>
              </a:gdLst>
              <a:ahLst/>
              <a:cxnLst>
                <a:cxn ang="0">
                  <a:pos x="T0" y="T1"/>
                </a:cxn>
                <a:cxn ang="0">
                  <a:pos x="T2" y="T3"/>
                </a:cxn>
                <a:cxn ang="0">
                  <a:pos x="T4" y="T5"/>
                </a:cxn>
                <a:cxn ang="0">
                  <a:pos x="T6" y="T7"/>
                </a:cxn>
                <a:cxn ang="0">
                  <a:pos x="T8" y="T9"/>
                </a:cxn>
              </a:cxnLst>
              <a:rect l="0" t="0" r="r" b="b"/>
              <a:pathLst>
                <a:path w="783" h="412">
                  <a:moveTo>
                    <a:pt x="0" y="205"/>
                  </a:moveTo>
                  <a:lnTo>
                    <a:pt x="483" y="412"/>
                  </a:lnTo>
                  <a:lnTo>
                    <a:pt x="783" y="207"/>
                  </a:lnTo>
                  <a:lnTo>
                    <a:pt x="483" y="0"/>
                  </a:lnTo>
                  <a:lnTo>
                    <a:pt x="0" y="205"/>
                  </a:lnTo>
                  <a:close/>
                </a:path>
              </a:pathLst>
            </a:custGeom>
            <a:solidFill>
              <a:schemeClr val="bg1">
                <a:alpha val="20000"/>
              </a:schemeClr>
            </a:solidFill>
          </p:spPr>
          <p:txBody>
            <a:bodyPr vert="horz" wrap="square" lIns="91440" tIns="45720" rIns="91440" bIns="45720" numCol="1" anchor="t" anchorCtr="0" compatLnSpc="1">
              <a:prstTxWarp prst="textNoShape">
                <a:avLst/>
              </a:prstTxWarp>
            </a:bodyPr>
            <a:lstStyle/>
            <a:p>
              <a:endParaRPr lang="en-GB" dirty="0"/>
            </a:p>
          </p:txBody>
        </p:sp>
        <p:sp>
          <p:nvSpPr>
            <p:cNvPr id="25" name="SHP_Shard 4">
              <a:extLst>
                <a:ext uri="{FF2B5EF4-FFF2-40B4-BE49-F238E27FC236}">
                  <a16:creationId xmlns:a16="http://schemas.microsoft.com/office/drawing/2014/main" id="{4C3C8AEE-202B-4B85-A677-CF36E93DE0ED}"/>
                </a:ext>
              </a:extLst>
            </p:cNvPr>
            <p:cNvSpPr>
              <a:spLocks/>
            </p:cNvSpPr>
            <p:nvPr/>
          </p:nvSpPr>
          <p:spPr bwMode="gray">
            <a:xfrm>
              <a:off x="1452454" y="4060113"/>
              <a:ext cx="1654579" cy="2161213"/>
            </a:xfrm>
            <a:custGeom>
              <a:avLst/>
              <a:gdLst>
                <a:gd name="T0" fmla="*/ 150 w 516"/>
                <a:gd name="T1" fmla="*/ 152 h 674"/>
                <a:gd name="T2" fmla="*/ 0 w 516"/>
                <a:gd name="T3" fmla="*/ 674 h 674"/>
                <a:gd name="T4" fmla="*/ 516 w 516"/>
                <a:gd name="T5" fmla="*/ 364 h 674"/>
                <a:gd name="T6" fmla="*/ 480 w 516"/>
                <a:gd name="T7" fmla="*/ 0 h 674"/>
                <a:gd name="T8" fmla="*/ 150 w 516"/>
                <a:gd name="T9" fmla="*/ 152 h 674"/>
              </a:gdLst>
              <a:ahLst/>
              <a:cxnLst>
                <a:cxn ang="0">
                  <a:pos x="T0" y="T1"/>
                </a:cxn>
                <a:cxn ang="0">
                  <a:pos x="T2" y="T3"/>
                </a:cxn>
                <a:cxn ang="0">
                  <a:pos x="T4" y="T5"/>
                </a:cxn>
                <a:cxn ang="0">
                  <a:pos x="T6" y="T7"/>
                </a:cxn>
                <a:cxn ang="0">
                  <a:pos x="T8" y="T9"/>
                </a:cxn>
              </a:cxnLst>
              <a:rect l="0" t="0" r="r" b="b"/>
              <a:pathLst>
                <a:path w="516" h="674">
                  <a:moveTo>
                    <a:pt x="150" y="152"/>
                  </a:moveTo>
                  <a:lnTo>
                    <a:pt x="0" y="674"/>
                  </a:lnTo>
                  <a:lnTo>
                    <a:pt x="516" y="364"/>
                  </a:lnTo>
                  <a:lnTo>
                    <a:pt x="480" y="0"/>
                  </a:lnTo>
                  <a:lnTo>
                    <a:pt x="150" y="152"/>
                  </a:lnTo>
                  <a:close/>
                </a:path>
              </a:pathLst>
            </a:custGeom>
            <a:solidFill>
              <a:schemeClr val="bg1">
                <a:alpha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SHP_Shard 3">
              <a:extLst>
                <a:ext uri="{FF2B5EF4-FFF2-40B4-BE49-F238E27FC236}">
                  <a16:creationId xmlns:a16="http://schemas.microsoft.com/office/drawing/2014/main" id="{640BF235-C424-4213-A9F0-FFD104A00161}"/>
                </a:ext>
              </a:extLst>
            </p:cNvPr>
            <p:cNvSpPr>
              <a:spLocks/>
            </p:cNvSpPr>
            <p:nvPr/>
          </p:nvSpPr>
          <p:spPr bwMode="gray">
            <a:xfrm>
              <a:off x="3267360" y="4060113"/>
              <a:ext cx="1654579" cy="2161213"/>
            </a:xfrm>
            <a:custGeom>
              <a:avLst/>
              <a:gdLst>
                <a:gd name="T0" fmla="*/ 0 w 516"/>
                <a:gd name="T1" fmla="*/ 364 h 674"/>
                <a:gd name="T2" fmla="*/ 516 w 516"/>
                <a:gd name="T3" fmla="*/ 674 h 674"/>
                <a:gd name="T4" fmla="*/ 367 w 516"/>
                <a:gd name="T5" fmla="*/ 152 h 674"/>
                <a:gd name="T6" fmla="*/ 38 w 516"/>
                <a:gd name="T7" fmla="*/ 0 h 674"/>
                <a:gd name="T8" fmla="*/ 0 w 516"/>
                <a:gd name="T9" fmla="*/ 364 h 674"/>
              </a:gdLst>
              <a:ahLst/>
              <a:cxnLst>
                <a:cxn ang="0">
                  <a:pos x="T0" y="T1"/>
                </a:cxn>
                <a:cxn ang="0">
                  <a:pos x="T2" y="T3"/>
                </a:cxn>
                <a:cxn ang="0">
                  <a:pos x="T4" y="T5"/>
                </a:cxn>
                <a:cxn ang="0">
                  <a:pos x="T6" y="T7"/>
                </a:cxn>
                <a:cxn ang="0">
                  <a:pos x="T8" y="T9"/>
                </a:cxn>
              </a:cxnLst>
              <a:rect l="0" t="0" r="r" b="b"/>
              <a:pathLst>
                <a:path w="516" h="674">
                  <a:moveTo>
                    <a:pt x="0" y="364"/>
                  </a:moveTo>
                  <a:lnTo>
                    <a:pt x="516" y="674"/>
                  </a:lnTo>
                  <a:lnTo>
                    <a:pt x="367" y="152"/>
                  </a:lnTo>
                  <a:lnTo>
                    <a:pt x="38" y="0"/>
                  </a:lnTo>
                  <a:lnTo>
                    <a:pt x="0" y="364"/>
                  </a:lnTo>
                  <a:close/>
                </a:path>
              </a:pathLst>
            </a:custGeom>
            <a:solidFill>
              <a:schemeClr val="bg1">
                <a:alpha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SHP_Shard 2">
              <a:extLst>
                <a:ext uri="{FF2B5EF4-FFF2-40B4-BE49-F238E27FC236}">
                  <a16:creationId xmlns:a16="http://schemas.microsoft.com/office/drawing/2014/main" id="{8EA7C1E6-EC9D-47A0-A2AF-C62CC7084B80}"/>
                </a:ext>
              </a:extLst>
            </p:cNvPr>
            <p:cNvSpPr>
              <a:spLocks/>
            </p:cNvSpPr>
            <p:nvPr/>
          </p:nvSpPr>
          <p:spPr bwMode="gray">
            <a:xfrm>
              <a:off x="3498232" y="3114183"/>
              <a:ext cx="2501107" cy="1321097"/>
            </a:xfrm>
            <a:custGeom>
              <a:avLst/>
              <a:gdLst>
                <a:gd name="T0" fmla="*/ 0 w 780"/>
                <a:gd name="T1" fmla="*/ 207 h 412"/>
                <a:gd name="T2" fmla="*/ 297 w 780"/>
                <a:gd name="T3" fmla="*/ 412 h 412"/>
                <a:gd name="T4" fmla="*/ 780 w 780"/>
                <a:gd name="T5" fmla="*/ 205 h 412"/>
                <a:gd name="T6" fmla="*/ 299 w 780"/>
                <a:gd name="T7" fmla="*/ 0 h 412"/>
                <a:gd name="T8" fmla="*/ 0 w 780"/>
                <a:gd name="T9" fmla="*/ 207 h 412"/>
              </a:gdLst>
              <a:ahLst/>
              <a:cxnLst>
                <a:cxn ang="0">
                  <a:pos x="T0" y="T1"/>
                </a:cxn>
                <a:cxn ang="0">
                  <a:pos x="T2" y="T3"/>
                </a:cxn>
                <a:cxn ang="0">
                  <a:pos x="T4" y="T5"/>
                </a:cxn>
                <a:cxn ang="0">
                  <a:pos x="T6" y="T7"/>
                </a:cxn>
                <a:cxn ang="0">
                  <a:pos x="T8" y="T9"/>
                </a:cxn>
              </a:cxnLst>
              <a:rect l="0" t="0" r="r" b="b"/>
              <a:pathLst>
                <a:path w="780" h="412">
                  <a:moveTo>
                    <a:pt x="0" y="207"/>
                  </a:moveTo>
                  <a:lnTo>
                    <a:pt x="297" y="412"/>
                  </a:lnTo>
                  <a:lnTo>
                    <a:pt x="780" y="205"/>
                  </a:lnTo>
                  <a:lnTo>
                    <a:pt x="299" y="0"/>
                  </a:lnTo>
                  <a:lnTo>
                    <a:pt x="0" y="207"/>
                  </a:lnTo>
                  <a:close/>
                </a:path>
              </a:pathLst>
            </a:custGeom>
            <a:solidFill>
              <a:schemeClr val="bg1">
                <a:alpha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SHP_Shard 1">
              <a:extLst>
                <a:ext uri="{FF2B5EF4-FFF2-40B4-BE49-F238E27FC236}">
                  <a16:creationId xmlns:a16="http://schemas.microsoft.com/office/drawing/2014/main" id="{4C94C13C-6F17-4D0E-A8D9-8D97A208AD4F}"/>
                </a:ext>
              </a:extLst>
            </p:cNvPr>
            <p:cNvSpPr>
              <a:spLocks/>
            </p:cNvSpPr>
            <p:nvPr/>
          </p:nvSpPr>
          <p:spPr bwMode="gray">
            <a:xfrm>
              <a:off x="3267359" y="1321722"/>
              <a:ext cx="1654579" cy="2158007"/>
            </a:xfrm>
            <a:custGeom>
              <a:avLst/>
              <a:gdLst>
                <a:gd name="T0" fmla="*/ 0 w 516"/>
                <a:gd name="T1" fmla="*/ 309 h 673"/>
                <a:gd name="T2" fmla="*/ 41 w 516"/>
                <a:gd name="T3" fmla="*/ 673 h 673"/>
                <a:gd name="T4" fmla="*/ 367 w 516"/>
                <a:gd name="T5" fmla="*/ 526 h 673"/>
                <a:gd name="T6" fmla="*/ 516 w 516"/>
                <a:gd name="T7" fmla="*/ 0 h 673"/>
                <a:gd name="T8" fmla="*/ 0 w 516"/>
                <a:gd name="T9" fmla="*/ 309 h 673"/>
              </a:gdLst>
              <a:ahLst/>
              <a:cxnLst>
                <a:cxn ang="0">
                  <a:pos x="T0" y="T1"/>
                </a:cxn>
                <a:cxn ang="0">
                  <a:pos x="T2" y="T3"/>
                </a:cxn>
                <a:cxn ang="0">
                  <a:pos x="T4" y="T5"/>
                </a:cxn>
                <a:cxn ang="0">
                  <a:pos x="T6" y="T7"/>
                </a:cxn>
                <a:cxn ang="0">
                  <a:pos x="T8" y="T9"/>
                </a:cxn>
              </a:cxnLst>
              <a:rect l="0" t="0" r="r" b="b"/>
              <a:pathLst>
                <a:path w="516" h="673">
                  <a:moveTo>
                    <a:pt x="0" y="309"/>
                  </a:moveTo>
                  <a:lnTo>
                    <a:pt x="41" y="673"/>
                  </a:lnTo>
                  <a:lnTo>
                    <a:pt x="367" y="526"/>
                  </a:lnTo>
                  <a:lnTo>
                    <a:pt x="516" y="0"/>
                  </a:lnTo>
                  <a:lnTo>
                    <a:pt x="0" y="309"/>
                  </a:lnTo>
                  <a:close/>
                </a:path>
              </a:pathLst>
            </a:custGeom>
            <a:solidFill>
              <a:schemeClr val="bg1">
                <a:alpha val="20000"/>
              </a:schemeClr>
            </a:solidFill>
          </p:spPr>
          <p:txBody>
            <a:bodyPr vert="horz" wrap="square" lIns="91440" tIns="45720" rIns="91440" bIns="45720" numCol="1" anchor="t" anchorCtr="0" compatLnSpc="1">
              <a:prstTxWarp prst="textNoShape">
                <a:avLst/>
              </a:prstTxWarp>
            </a:bodyPr>
            <a:lstStyle/>
            <a:p>
              <a:endParaRPr lang="en-GB" dirty="0"/>
            </a:p>
          </p:txBody>
        </p:sp>
      </p:grpSp>
      <p:pic>
        <p:nvPicPr>
          <p:cNvPr id="18" name="IMG_Logo">
            <a:extLst>
              <a:ext uri="{FF2B5EF4-FFF2-40B4-BE49-F238E27FC236}">
                <a16:creationId xmlns:a16="http://schemas.microsoft.com/office/drawing/2014/main" id="{9FBBEA77-42EB-4E37-BF2A-2427FAAE8B8E}"/>
              </a:ext>
            </a:extLst>
          </p:cNvPr>
          <p:cNvPicPr>
            <a:picLocks noChangeAspect="1"/>
          </p:cNvPicPr>
          <p:nvPr userDrawn="1"/>
        </p:nvPicPr>
        <p:blipFill>
          <a:blip r:embed="rId2"/>
          <a:stretch>
            <a:fillRect/>
          </a:stretch>
        </p:blipFill>
        <p:spPr bwMode="gray">
          <a:xfrm>
            <a:off x="7004032" y="6659675"/>
            <a:ext cx="2967781" cy="450000"/>
          </a:xfrm>
          <a:prstGeom prst="rect">
            <a:avLst/>
          </a:prstGeom>
        </p:spPr>
      </p:pic>
      <p:sp>
        <p:nvSpPr>
          <p:cNvPr id="31" name="Date">
            <a:extLst>
              <a:ext uri="{FF2B5EF4-FFF2-40B4-BE49-F238E27FC236}">
                <a16:creationId xmlns:a16="http://schemas.microsoft.com/office/drawing/2014/main" id="{61FF588E-EE26-49EB-B495-BD34120FF4BB}"/>
              </a:ext>
            </a:extLst>
          </p:cNvPr>
          <p:cNvSpPr>
            <a:spLocks noGrp="1"/>
          </p:cNvSpPr>
          <p:nvPr userDrawn="1">
            <p:ph type="body" sz="quarter" idx="13" hasCustomPrompt="1"/>
          </p:nvPr>
        </p:nvSpPr>
        <p:spPr bwMode="gray">
          <a:xfrm>
            <a:off x="4931813" y="5382001"/>
            <a:ext cx="5040000" cy="244811"/>
          </a:xfrm>
          <a:noFill/>
        </p:spPr>
        <p:txBody>
          <a:bodyPr wrap="square">
            <a:spAutoFit/>
          </a:bodyPr>
          <a:lstStyle>
            <a:lvl1pPr marL="0" indent="0" algn="r">
              <a:spcBef>
                <a:spcPts val="0"/>
              </a:spcBef>
              <a:buNone/>
              <a:defRPr sz="1600">
                <a:solidFill>
                  <a:schemeClr val="tx1"/>
                </a:solidFill>
              </a:defRPr>
            </a:lvl1pPr>
            <a:lvl2pPr marL="0" indent="0">
              <a:spcBef>
                <a:spcPts val="0"/>
              </a:spcBef>
              <a:buNone/>
              <a:defRPr sz="1750"/>
            </a:lvl2pPr>
            <a:lvl3pPr marL="0" indent="0">
              <a:spcBef>
                <a:spcPts val="0"/>
              </a:spcBef>
              <a:buNone/>
              <a:defRPr sz="1750"/>
            </a:lvl3pPr>
            <a:lvl4pPr marL="0" indent="0">
              <a:spcBef>
                <a:spcPts val="0"/>
              </a:spcBef>
              <a:buNone/>
              <a:defRPr sz="1750"/>
            </a:lvl4pPr>
            <a:lvl5pPr marL="0" indent="0">
              <a:spcBef>
                <a:spcPts val="0"/>
              </a:spcBef>
              <a:buNone/>
              <a:defRPr sz="1750"/>
            </a:lvl5pPr>
            <a:lvl6pPr marL="0" indent="0">
              <a:spcBef>
                <a:spcPts val="0"/>
              </a:spcBef>
              <a:buNone/>
              <a:defRPr sz="1750"/>
            </a:lvl6pPr>
            <a:lvl7pPr marL="0" indent="0">
              <a:spcBef>
                <a:spcPts val="0"/>
              </a:spcBef>
              <a:buNone/>
              <a:defRPr sz="1750"/>
            </a:lvl7pPr>
            <a:lvl8pPr marL="0" indent="0">
              <a:spcBef>
                <a:spcPts val="0"/>
              </a:spcBef>
              <a:buNone/>
              <a:defRPr sz="1750"/>
            </a:lvl8pPr>
            <a:lvl9pPr marL="0" indent="0">
              <a:spcBef>
                <a:spcPts val="0"/>
              </a:spcBef>
              <a:buNone/>
              <a:defRPr sz="1750"/>
            </a:lvl9pPr>
          </a:lstStyle>
          <a:p>
            <a:pPr lvl="0"/>
            <a:r>
              <a:rPr lang="en-GB" dirty="0"/>
              <a:t>Insert date</a:t>
            </a:r>
          </a:p>
        </p:txBody>
      </p:sp>
      <p:sp>
        <p:nvSpPr>
          <p:cNvPr id="3" name="Subtitle"/>
          <p:cNvSpPr>
            <a:spLocks noGrp="1"/>
          </p:cNvSpPr>
          <p:nvPr userDrawn="1">
            <p:ph type="subTitle" idx="1" hasCustomPrompt="1"/>
          </p:nvPr>
        </p:nvSpPr>
        <p:spPr bwMode="gray">
          <a:xfrm>
            <a:off x="4931813" y="3924000"/>
            <a:ext cx="5040000" cy="1008000"/>
          </a:xfrm>
        </p:spPr>
        <p:txBody>
          <a:bodyPr/>
          <a:lstStyle>
            <a:lvl1pPr marL="0" indent="0" algn="r">
              <a:buNone/>
              <a:defRPr sz="2000">
                <a:solidFill>
                  <a:schemeClr val="tx1"/>
                </a:solidFill>
              </a:defRPr>
            </a:lvl1pPr>
            <a:lvl2pPr marL="400910" indent="0" algn="ctr">
              <a:buNone/>
              <a:defRPr sz="1754"/>
            </a:lvl2pPr>
            <a:lvl3pPr marL="801819" indent="0" algn="ctr">
              <a:buNone/>
              <a:defRPr sz="1578"/>
            </a:lvl3pPr>
            <a:lvl4pPr marL="1202728" indent="0" algn="ctr">
              <a:buNone/>
              <a:defRPr sz="1403"/>
            </a:lvl4pPr>
            <a:lvl5pPr marL="1603637" indent="0" algn="ctr">
              <a:buNone/>
              <a:defRPr sz="1403"/>
            </a:lvl5pPr>
            <a:lvl6pPr marL="2004547" indent="0" algn="ctr">
              <a:buNone/>
              <a:defRPr sz="1403"/>
            </a:lvl6pPr>
            <a:lvl7pPr marL="2405456" indent="0" algn="ctr">
              <a:buNone/>
              <a:defRPr sz="1403"/>
            </a:lvl7pPr>
            <a:lvl8pPr marL="2806366" indent="0" algn="ctr">
              <a:buNone/>
              <a:defRPr sz="1403"/>
            </a:lvl8pPr>
            <a:lvl9pPr marL="3207275" indent="0" algn="ctr">
              <a:buNone/>
              <a:defRPr sz="1403"/>
            </a:lvl9pPr>
          </a:lstStyle>
          <a:p>
            <a:r>
              <a:rPr lang="en-GB" dirty="0"/>
              <a:t>Insert subtitle or presenter name</a:t>
            </a:r>
          </a:p>
        </p:txBody>
      </p:sp>
      <p:sp>
        <p:nvSpPr>
          <p:cNvPr id="2" name="Title"/>
          <p:cNvSpPr>
            <a:spLocks noGrp="1"/>
          </p:cNvSpPr>
          <p:nvPr userDrawn="1">
            <p:ph type="ctrTitle" hasCustomPrompt="1"/>
          </p:nvPr>
        </p:nvSpPr>
        <p:spPr bwMode="gray">
          <a:xfrm>
            <a:off x="4931813" y="2771837"/>
            <a:ext cx="5040000" cy="1008000"/>
          </a:xfrm>
        </p:spPr>
        <p:txBody>
          <a:bodyPr anchor="b"/>
          <a:lstStyle>
            <a:lvl1pPr algn="r">
              <a:defRPr sz="2400">
                <a:solidFill>
                  <a:schemeClr val="tx1"/>
                </a:solidFill>
              </a:defRPr>
            </a:lvl1pPr>
          </a:lstStyle>
          <a:p>
            <a:r>
              <a:rPr lang="en-GB" dirty="0"/>
              <a:t>Insert title</a:t>
            </a:r>
          </a:p>
        </p:txBody>
      </p:sp>
    </p:spTree>
    <p:extLst>
      <p:ext uri="{BB962C8B-B14F-4D97-AF65-F5344CB8AC3E}">
        <p14:creationId xmlns:p14="http://schemas.microsoft.com/office/powerpoint/2010/main" val="149722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bwMode="gray">
      <p:bgPr>
        <a:solidFill>
          <a:schemeClr val="tx2"/>
        </a:solidFill>
        <a:effectLst/>
      </p:bgPr>
    </p:bg>
    <p:spTree>
      <p:nvGrpSpPr>
        <p:cNvPr id="1" name=""/>
        <p:cNvGrpSpPr/>
        <p:nvPr/>
      </p:nvGrpSpPr>
      <p:grpSpPr>
        <a:xfrm>
          <a:off x="0" y="0"/>
          <a:ext cx="0" cy="0"/>
          <a:chOff x="0" y="0"/>
          <a:chExt cx="0" cy="0"/>
        </a:xfrm>
      </p:grpSpPr>
      <p:grpSp>
        <p:nvGrpSpPr>
          <p:cNvPr id="26" name="SHP_Slide Background">
            <a:extLst>
              <a:ext uri="{FF2B5EF4-FFF2-40B4-BE49-F238E27FC236}">
                <a16:creationId xmlns:a16="http://schemas.microsoft.com/office/drawing/2014/main" id="{72298924-6F07-4CF7-8AEA-2972793C1742}"/>
              </a:ext>
            </a:extLst>
          </p:cNvPr>
          <p:cNvGrpSpPr/>
          <p:nvPr userDrawn="1"/>
        </p:nvGrpSpPr>
        <p:grpSpPr bwMode="gray">
          <a:xfrm>
            <a:off x="0" y="0"/>
            <a:ext cx="10691813" cy="7559675"/>
            <a:chOff x="0" y="0"/>
            <a:chExt cx="10691813" cy="7559675"/>
          </a:xfrm>
        </p:grpSpPr>
        <p:sp>
          <p:nvSpPr>
            <p:cNvPr id="25" name="SHP_White Background">
              <a:extLst>
                <a:ext uri="{FF2B5EF4-FFF2-40B4-BE49-F238E27FC236}">
                  <a16:creationId xmlns:a16="http://schemas.microsoft.com/office/drawing/2014/main" id="{877D7614-3EBA-4046-A439-D42B8D7952F8}"/>
                </a:ext>
              </a:extLst>
            </p:cNvPr>
            <p:cNvSpPr/>
            <p:nvPr userDrawn="1"/>
          </p:nvSpPr>
          <p:spPr bwMode="gray">
            <a:xfrm>
              <a:off x="0" y="0"/>
              <a:ext cx="10691813" cy="7559675"/>
            </a:xfrm>
            <a:custGeom>
              <a:avLst/>
              <a:gdLst>
                <a:gd name="connsiteX0" fmla="*/ 9993145 w 10691813"/>
                <a:gd name="connsiteY0" fmla="*/ 633696 h 7559675"/>
                <a:gd name="connsiteX1" fmla="*/ 4704846 w 10691813"/>
                <a:gd name="connsiteY1" fmla="*/ 3812479 h 7559675"/>
                <a:gd name="connsiteX2" fmla="*/ 4733863 w 10691813"/>
                <a:gd name="connsiteY2" fmla="*/ 3861807 h 7559675"/>
                <a:gd name="connsiteX3" fmla="*/ 9898840 w 10691813"/>
                <a:gd name="connsiteY3" fmla="*/ 755566 h 7559675"/>
                <a:gd name="connsiteX4" fmla="*/ 8405930 w 10691813"/>
                <a:gd name="connsiteY4" fmla="*/ 5998889 h 7559675"/>
                <a:gd name="connsiteX5" fmla="*/ 5100925 w 10691813"/>
                <a:gd name="connsiteY5" fmla="*/ 7490349 h 7559675"/>
                <a:gd name="connsiteX6" fmla="*/ 5124138 w 10691813"/>
                <a:gd name="connsiteY6" fmla="*/ 7541128 h 7559675"/>
                <a:gd name="connsiteX7" fmla="*/ 8453808 w 10691813"/>
                <a:gd name="connsiteY7" fmla="*/ 6039513 h 7559675"/>
                <a:gd name="connsiteX8" fmla="*/ 0 w 10691813"/>
                <a:gd name="connsiteY8" fmla="*/ 0 h 7559675"/>
                <a:gd name="connsiteX9" fmla="*/ 174168 w 10691813"/>
                <a:gd name="connsiteY9" fmla="*/ 0 h 7559675"/>
                <a:gd name="connsiteX10" fmla="*/ 545832 w 10691813"/>
                <a:gd name="connsiteY10" fmla="*/ 0 h 7559675"/>
                <a:gd name="connsiteX11" fmla="*/ 10691813 w 10691813"/>
                <a:gd name="connsiteY11" fmla="*/ 0 h 7559675"/>
                <a:gd name="connsiteX12" fmla="*/ 10691813 w 10691813"/>
                <a:gd name="connsiteY12" fmla="*/ 7559675 h 7559675"/>
                <a:gd name="connsiteX13" fmla="*/ 545832 w 10691813"/>
                <a:gd name="connsiteY13" fmla="*/ 7559675 h 7559675"/>
                <a:gd name="connsiteX14" fmla="*/ 174168 w 10691813"/>
                <a:gd name="connsiteY14" fmla="*/ 7559675 h 7559675"/>
                <a:gd name="connsiteX15" fmla="*/ 0 w 10691813"/>
                <a:gd name="connsiteY15" fmla="*/ 7559675 h 7559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91813" h="7559675">
                  <a:moveTo>
                    <a:pt x="9993145" y="633696"/>
                  </a:moveTo>
                  <a:lnTo>
                    <a:pt x="4704846" y="3812479"/>
                  </a:lnTo>
                  <a:lnTo>
                    <a:pt x="4733863" y="3861807"/>
                  </a:lnTo>
                  <a:lnTo>
                    <a:pt x="9898840" y="755566"/>
                  </a:lnTo>
                  <a:lnTo>
                    <a:pt x="8405930" y="5998889"/>
                  </a:lnTo>
                  <a:lnTo>
                    <a:pt x="5100925" y="7490349"/>
                  </a:lnTo>
                  <a:lnTo>
                    <a:pt x="5124138" y="7541128"/>
                  </a:lnTo>
                  <a:lnTo>
                    <a:pt x="8453808" y="6039513"/>
                  </a:lnTo>
                  <a:close/>
                  <a:moveTo>
                    <a:pt x="0" y="0"/>
                  </a:moveTo>
                  <a:lnTo>
                    <a:pt x="174168" y="0"/>
                  </a:lnTo>
                  <a:lnTo>
                    <a:pt x="545832" y="0"/>
                  </a:lnTo>
                  <a:lnTo>
                    <a:pt x="10691813" y="0"/>
                  </a:lnTo>
                  <a:lnTo>
                    <a:pt x="10691813" y="7559675"/>
                  </a:lnTo>
                  <a:lnTo>
                    <a:pt x="545832" y="7559675"/>
                  </a:lnTo>
                  <a:lnTo>
                    <a:pt x="174168" y="7559675"/>
                  </a:lnTo>
                  <a:lnTo>
                    <a:pt x="0" y="75596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5" name="SHP_Patch">
              <a:extLst>
                <a:ext uri="{FF2B5EF4-FFF2-40B4-BE49-F238E27FC236}">
                  <a16:creationId xmlns:a16="http://schemas.microsoft.com/office/drawing/2014/main" id="{A6C1CFA2-2AE7-46F5-AAFE-9A08AA90DEED}"/>
                </a:ext>
              </a:extLst>
            </p:cNvPr>
            <p:cNvSpPr/>
            <p:nvPr userDrawn="1"/>
          </p:nvSpPr>
          <p:spPr bwMode="gray">
            <a:xfrm>
              <a:off x="2829478" y="0"/>
              <a:ext cx="6184669" cy="7559675"/>
            </a:xfrm>
            <a:prstGeom prst="rect">
              <a:avLst/>
            </a:prstGeom>
            <a:gradFill flip="none" rotWithShape="1">
              <a:gsLst>
                <a:gs pos="45000">
                  <a:schemeClr val="bg1"/>
                </a:gs>
                <a:gs pos="75000">
                  <a:schemeClr val="bg1">
                    <a:alpha val="0"/>
                  </a:schemeClr>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solidFill>
                  <a:schemeClr val="tx1"/>
                </a:solidFill>
              </a:endParaRPr>
            </a:p>
          </p:txBody>
        </p:sp>
      </p:grpSp>
      <p:sp>
        <p:nvSpPr>
          <p:cNvPr id="9" name="Date">
            <a:extLst>
              <a:ext uri="{FF2B5EF4-FFF2-40B4-BE49-F238E27FC236}">
                <a16:creationId xmlns:a16="http://schemas.microsoft.com/office/drawing/2014/main" id="{D68C0C21-3D03-4164-B846-BD87E943C744}"/>
              </a:ext>
            </a:extLst>
          </p:cNvPr>
          <p:cNvSpPr>
            <a:spLocks noGrp="1"/>
          </p:cNvSpPr>
          <p:nvPr userDrawn="1">
            <p:ph type="body" sz="quarter" idx="13" hasCustomPrompt="1"/>
          </p:nvPr>
        </p:nvSpPr>
        <p:spPr bwMode="gray">
          <a:xfrm>
            <a:off x="720000" y="6300000"/>
            <a:ext cx="5760000" cy="244811"/>
          </a:xfrm>
          <a:noFill/>
        </p:spPr>
        <p:txBody>
          <a:bodyPr wrap="square">
            <a:spAutoFit/>
          </a:bodyPr>
          <a:lstStyle>
            <a:lvl1pPr marL="0" indent="0" algn="l">
              <a:spcBef>
                <a:spcPts val="0"/>
              </a:spcBef>
              <a:buNone/>
              <a:defRPr sz="1600">
                <a:solidFill>
                  <a:schemeClr val="tx1"/>
                </a:solidFill>
              </a:defRPr>
            </a:lvl1pPr>
            <a:lvl2pPr marL="0" indent="0">
              <a:spcBef>
                <a:spcPts val="0"/>
              </a:spcBef>
              <a:buNone/>
              <a:defRPr sz="1750"/>
            </a:lvl2pPr>
            <a:lvl3pPr marL="0" indent="0">
              <a:spcBef>
                <a:spcPts val="0"/>
              </a:spcBef>
              <a:buNone/>
              <a:defRPr sz="1750"/>
            </a:lvl3pPr>
            <a:lvl4pPr marL="0" indent="0">
              <a:spcBef>
                <a:spcPts val="0"/>
              </a:spcBef>
              <a:buNone/>
              <a:defRPr sz="1750"/>
            </a:lvl4pPr>
            <a:lvl5pPr marL="0" indent="0">
              <a:spcBef>
                <a:spcPts val="0"/>
              </a:spcBef>
              <a:buNone/>
              <a:defRPr sz="1750"/>
            </a:lvl5pPr>
            <a:lvl6pPr marL="0" indent="0">
              <a:spcBef>
                <a:spcPts val="0"/>
              </a:spcBef>
              <a:buNone/>
              <a:defRPr sz="1750"/>
            </a:lvl6pPr>
            <a:lvl7pPr marL="0" indent="0">
              <a:spcBef>
                <a:spcPts val="0"/>
              </a:spcBef>
              <a:buNone/>
              <a:defRPr sz="1750"/>
            </a:lvl7pPr>
            <a:lvl8pPr marL="0" indent="0">
              <a:spcBef>
                <a:spcPts val="0"/>
              </a:spcBef>
              <a:buNone/>
              <a:defRPr sz="1750"/>
            </a:lvl8pPr>
            <a:lvl9pPr marL="0" indent="0">
              <a:spcBef>
                <a:spcPts val="0"/>
              </a:spcBef>
              <a:buNone/>
              <a:defRPr sz="1750"/>
            </a:lvl9pPr>
          </a:lstStyle>
          <a:p>
            <a:pPr lvl="0"/>
            <a:r>
              <a:rPr lang="en-GB" dirty="0"/>
              <a:t>Insert date</a:t>
            </a:r>
          </a:p>
        </p:txBody>
      </p:sp>
      <p:sp>
        <p:nvSpPr>
          <p:cNvPr id="3" name="Subtitle"/>
          <p:cNvSpPr>
            <a:spLocks noGrp="1"/>
          </p:cNvSpPr>
          <p:nvPr userDrawn="1">
            <p:ph type="subTitle" idx="1"/>
          </p:nvPr>
        </p:nvSpPr>
        <p:spPr bwMode="gray">
          <a:xfrm>
            <a:off x="720000" y="4932000"/>
            <a:ext cx="5760000" cy="1008000"/>
          </a:xfrm>
        </p:spPr>
        <p:txBody>
          <a:bodyPr/>
          <a:lstStyle>
            <a:lvl1pPr marL="0" indent="0" algn="l">
              <a:buNone/>
              <a:defRPr sz="2400">
                <a:solidFill>
                  <a:schemeClr val="tx1"/>
                </a:solidFill>
                <a:latin typeface="+mj-lt"/>
              </a:defRPr>
            </a:lvl1pPr>
            <a:lvl2pPr marL="400910" indent="0" algn="ctr">
              <a:buNone/>
              <a:defRPr sz="1754"/>
            </a:lvl2pPr>
            <a:lvl3pPr marL="801819" indent="0" algn="ctr">
              <a:buNone/>
              <a:defRPr sz="1578"/>
            </a:lvl3pPr>
            <a:lvl4pPr marL="1202728" indent="0" algn="ctr">
              <a:buNone/>
              <a:defRPr sz="1403"/>
            </a:lvl4pPr>
            <a:lvl5pPr marL="1603637" indent="0" algn="ctr">
              <a:buNone/>
              <a:defRPr sz="1403"/>
            </a:lvl5pPr>
            <a:lvl6pPr marL="2004547" indent="0" algn="ctr">
              <a:buNone/>
              <a:defRPr sz="1403"/>
            </a:lvl6pPr>
            <a:lvl7pPr marL="2405456" indent="0" algn="ctr">
              <a:buNone/>
              <a:defRPr sz="1403"/>
            </a:lvl7pPr>
            <a:lvl8pPr marL="2806366" indent="0" algn="ctr">
              <a:buNone/>
              <a:defRPr sz="1403"/>
            </a:lvl8pPr>
            <a:lvl9pPr marL="3207275" indent="0" algn="ctr">
              <a:buNone/>
              <a:defRPr sz="1403"/>
            </a:lvl9pPr>
          </a:lstStyle>
          <a:p>
            <a:r>
              <a:rPr lang="en-US"/>
              <a:t>Click to edit Master subtitle style</a:t>
            </a:r>
            <a:endParaRPr lang="en-GB" dirty="0"/>
          </a:p>
        </p:txBody>
      </p:sp>
      <p:sp>
        <p:nvSpPr>
          <p:cNvPr id="2" name="Title"/>
          <p:cNvSpPr>
            <a:spLocks noGrp="1"/>
          </p:cNvSpPr>
          <p:nvPr userDrawn="1">
            <p:ph type="ctrTitle"/>
          </p:nvPr>
        </p:nvSpPr>
        <p:spPr bwMode="gray">
          <a:xfrm>
            <a:off x="720000" y="3816000"/>
            <a:ext cx="5760000" cy="1008000"/>
          </a:xfrm>
        </p:spPr>
        <p:txBody>
          <a:bodyPr lIns="0" tIns="0" rIns="0" bIns="0" anchor="b"/>
          <a:lstStyle>
            <a:lvl1pPr algn="l">
              <a:defRPr sz="2400">
                <a:solidFill>
                  <a:schemeClr val="tx1"/>
                </a:solidFill>
                <a:latin typeface="+mj-lt"/>
              </a:defRPr>
            </a:lvl1pPr>
          </a:lstStyle>
          <a:p>
            <a:r>
              <a:rPr lang="en-US"/>
              <a:t>Click to edit Master title style</a:t>
            </a:r>
            <a:endParaRPr lang="en-GB" dirty="0"/>
          </a:p>
        </p:txBody>
      </p:sp>
      <p:pic>
        <p:nvPicPr>
          <p:cNvPr id="11" name="IMG_Logo">
            <a:extLst>
              <a:ext uri="{FF2B5EF4-FFF2-40B4-BE49-F238E27FC236}">
                <a16:creationId xmlns:a16="http://schemas.microsoft.com/office/drawing/2014/main" id="{ED06930C-3413-487C-95C9-F6AC70558A05}"/>
              </a:ext>
            </a:extLst>
          </p:cNvPr>
          <p:cNvPicPr>
            <a:picLocks noChangeAspect="1"/>
          </p:cNvPicPr>
          <p:nvPr userDrawn="1"/>
        </p:nvPicPr>
        <p:blipFill>
          <a:blip r:embed="rId2"/>
          <a:stretch>
            <a:fillRect/>
          </a:stretch>
        </p:blipFill>
        <p:spPr bwMode="gray">
          <a:xfrm>
            <a:off x="720000" y="720000"/>
            <a:ext cx="2967781" cy="450000"/>
          </a:xfrm>
          <a:prstGeom prst="rect">
            <a:avLst/>
          </a:prstGeom>
        </p:spPr>
      </p:pic>
    </p:spTree>
    <p:extLst>
      <p:ext uri="{BB962C8B-B14F-4D97-AF65-F5344CB8AC3E}">
        <p14:creationId xmlns:p14="http://schemas.microsoft.com/office/powerpoint/2010/main" val="243451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bg bwMode="gray">
      <p:bgRef idx="1001">
        <a:schemeClr val="bg1"/>
      </p:bgRef>
    </p:bg>
    <p:spTree>
      <p:nvGrpSpPr>
        <p:cNvPr id="1" name=""/>
        <p:cNvGrpSpPr/>
        <p:nvPr/>
      </p:nvGrpSpPr>
      <p:grpSpPr>
        <a:xfrm>
          <a:off x="0" y="0"/>
          <a:ext cx="0" cy="0"/>
          <a:chOff x="0" y="0"/>
          <a:chExt cx="0" cy="0"/>
        </a:xfrm>
      </p:grpSpPr>
      <p:pic>
        <p:nvPicPr>
          <p:cNvPr id="15" name="IMG_Star Cutout" descr="Shape&#10;&#10;Description automatically generated">
            <a:extLst>
              <a:ext uri="{FF2B5EF4-FFF2-40B4-BE49-F238E27FC236}">
                <a16:creationId xmlns:a16="http://schemas.microsoft.com/office/drawing/2014/main" id="{70462C2D-5267-45D8-BF42-FC3F2B337480}"/>
              </a:ext>
            </a:extLst>
          </p:cNvPr>
          <p:cNvPicPr>
            <a:picLocks noChangeAspect="1"/>
          </p:cNvPicPr>
          <p:nvPr userDrawn="1"/>
        </p:nvPicPr>
        <p:blipFill rotWithShape="1">
          <a:blip r:embed="rId2"/>
          <a:srcRect r="48811"/>
          <a:stretch/>
        </p:blipFill>
        <p:spPr bwMode="gray">
          <a:xfrm>
            <a:off x="6591049" y="359837"/>
            <a:ext cx="4007205" cy="6840000"/>
          </a:xfrm>
          <a:prstGeom prst="rect">
            <a:avLst/>
          </a:prstGeom>
        </p:spPr>
      </p:pic>
      <p:sp>
        <p:nvSpPr>
          <p:cNvPr id="9" name="Date">
            <a:extLst>
              <a:ext uri="{FF2B5EF4-FFF2-40B4-BE49-F238E27FC236}">
                <a16:creationId xmlns:a16="http://schemas.microsoft.com/office/drawing/2014/main" id="{D68C0C21-3D03-4164-B846-BD87E943C744}"/>
              </a:ext>
            </a:extLst>
          </p:cNvPr>
          <p:cNvSpPr>
            <a:spLocks noGrp="1"/>
          </p:cNvSpPr>
          <p:nvPr>
            <p:ph type="body" sz="quarter" idx="13" hasCustomPrompt="1"/>
          </p:nvPr>
        </p:nvSpPr>
        <p:spPr bwMode="gray">
          <a:xfrm>
            <a:off x="720000" y="6300000"/>
            <a:ext cx="5871049" cy="244811"/>
          </a:xfrm>
          <a:noFill/>
        </p:spPr>
        <p:txBody>
          <a:bodyPr wrap="square">
            <a:spAutoFit/>
          </a:bodyPr>
          <a:lstStyle>
            <a:lvl1pPr marL="0" indent="0" algn="l">
              <a:spcBef>
                <a:spcPts val="0"/>
              </a:spcBef>
              <a:buNone/>
              <a:defRPr sz="1600">
                <a:solidFill>
                  <a:schemeClr val="tx1"/>
                </a:solidFill>
              </a:defRPr>
            </a:lvl1pPr>
            <a:lvl2pPr marL="0" indent="0">
              <a:spcBef>
                <a:spcPts val="0"/>
              </a:spcBef>
              <a:buNone/>
              <a:defRPr sz="1750"/>
            </a:lvl2pPr>
            <a:lvl3pPr marL="0" indent="0">
              <a:spcBef>
                <a:spcPts val="0"/>
              </a:spcBef>
              <a:buNone/>
              <a:defRPr sz="1750"/>
            </a:lvl3pPr>
            <a:lvl4pPr marL="0" indent="0">
              <a:spcBef>
                <a:spcPts val="0"/>
              </a:spcBef>
              <a:buNone/>
              <a:defRPr sz="1750"/>
            </a:lvl4pPr>
            <a:lvl5pPr marL="0" indent="0">
              <a:spcBef>
                <a:spcPts val="0"/>
              </a:spcBef>
              <a:buNone/>
              <a:defRPr sz="1750"/>
            </a:lvl5pPr>
            <a:lvl6pPr marL="0" indent="0">
              <a:spcBef>
                <a:spcPts val="0"/>
              </a:spcBef>
              <a:buNone/>
              <a:defRPr sz="1750"/>
            </a:lvl6pPr>
            <a:lvl7pPr marL="0" indent="0">
              <a:spcBef>
                <a:spcPts val="0"/>
              </a:spcBef>
              <a:buNone/>
              <a:defRPr sz="1750"/>
            </a:lvl7pPr>
            <a:lvl8pPr marL="0" indent="0">
              <a:spcBef>
                <a:spcPts val="0"/>
              </a:spcBef>
              <a:buNone/>
              <a:defRPr sz="1750"/>
            </a:lvl8pPr>
            <a:lvl9pPr marL="0" indent="0">
              <a:spcBef>
                <a:spcPts val="0"/>
              </a:spcBef>
              <a:buNone/>
              <a:defRPr sz="1750"/>
            </a:lvl9pPr>
          </a:lstStyle>
          <a:p>
            <a:pPr lvl="0"/>
            <a:r>
              <a:rPr lang="en-GB" dirty="0"/>
              <a:t>Insert date</a:t>
            </a:r>
          </a:p>
        </p:txBody>
      </p:sp>
      <p:sp>
        <p:nvSpPr>
          <p:cNvPr id="3" name="Subtitle"/>
          <p:cNvSpPr>
            <a:spLocks noGrp="1"/>
          </p:cNvSpPr>
          <p:nvPr>
            <p:ph type="subTitle" idx="1"/>
          </p:nvPr>
        </p:nvSpPr>
        <p:spPr bwMode="gray">
          <a:xfrm>
            <a:off x="720000" y="3839779"/>
            <a:ext cx="5871049" cy="1008000"/>
          </a:xfrm>
        </p:spPr>
        <p:txBody>
          <a:bodyPr/>
          <a:lstStyle>
            <a:lvl1pPr marL="0" indent="0" algn="l">
              <a:buNone/>
              <a:defRPr sz="2400">
                <a:solidFill>
                  <a:schemeClr val="tx1"/>
                </a:solidFill>
                <a:latin typeface="+mj-lt"/>
              </a:defRPr>
            </a:lvl1pPr>
            <a:lvl2pPr marL="400910" indent="0" algn="ctr">
              <a:buNone/>
              <a:defRPr sz="1754"/>
            </a:lvl2pPr>
            <a:lvl3pPr marL="801819" indent="0" algn="ctr">
              <a:buNone/>
              <a:defRPr sz="1578"/>
            </a:lvl3pPr>
            <a:lvl4pPr marL="1202728" indent="0" algn="ctr">
              <a:buNone/>
              <a:defRPr sz="1403"/>
            </a:lvl4pPr>
            <a:lvl5pPr marL="1603637" indent="0" algn="ctr">
              <a:buNone/>
              <a:defRPr sz="1403"/>
            </a:lvl5pPr>
            <a:lvl6pPr marL="2004547" indent="0" algn="ctr">
              <a:buNone/>
              <a:defRPr sz="1403"/>
            </a:lvl6pPr>
            <a:lvl7pPr marL="2405456" indent="0" algn="ctr">
              <a:buNone/>
              <a:defRPr sz="1403"/>
            </a:lvl7pPr>
            <a:lvl8pPr marL="2806366" indent="0" algn="ctr">
              <a:buNone/>
              <a:defRPr sz="1403"/>
            </a:lvl8pPr>
            <a:lvl9pPr marL="3207275" indent="0" algn="ctr">
              <a:buNone/>
              <a:defRPr sz="1403"/>
            </a:lvl9pPr>
          </a:lstStyle>
          <a:p>
            <a:r>
              <a:rPr lang="en-US"/>
              <a:t>Click to edit Master subtitle style</a:t>
            </a:r>
            <a:endParaRPr lang="en-GB" dirty="0"/>
          </a:p>
        </p:txBody>
      </p:sp>
      <p:sp>
        <p:nvSpPr>
          <p:cNvPr id="2" name="Title"/>
          <p:cNvSpPr>
            <a:spLocks noGrp="1"/>
          </p:cNvSpPr>
          <p:nvPr>
            <p:ph type="ctrTitle"/>
          </p:nvPr>
        </p:nvSpPr>
        <p:spPr bwMode="gray">
          <a:xfrm>
            <a:off x="720000" y="2687779"/>
            <a:ext cx="5871049" cy="1008000"/>
          </a:xfrm>
        </p:spPr>
        <p:txBody>
          <a:bodyPr lIns="0" tIns="0" rIns="0" bIns="0" anchor="b"/>
          <a:lstStyle>
            <a:lvl1pPr algn="l">
              <a:defRPr sz="2400">
                <a:solidFill>
                  <a:schemeClr val="tx1"/>
                </a:solidFill>
                <a:latin typeface="+mj-lt"/>
              </a:defRPr>
            </a:lvl1pPr>
          </a:lstStyle>
          <a:p>
            <a:r>
              <a:rPr lang="en-US"/>
              <a:t>Click to edit Master title style</a:t>
            </a:r>
            <a:endParaRPr lang="en-GB" dirty="0"/>
          </a:p>
        </p:txBody>
      </p:sp>
      <p:pic>
        <p:nvPicPr>
          <p:cNvPr id="7" name="IMG_Logo">
            <a:extLst>
              <a:ext uri="{FF2B5EF4-FFF2-40B4-BE49-F238E27FC236}">
                <a16:creationId xmlns:a16="http://schemas.microsoft.com/office/drawing/2014/main" id="{4AA7B47D-1094-4B69-A8FE-F6EEDE7C5A1C}"/>
              </a:ext>
            </a:extLst>
          </p:cNvPr>
          <p:cNvPicPr>
            <a:picLocks noChangeAspect="1"/>
          </p:cNvPicPr>
          <p:nvPr userDrawn="1"/>
        </p:nvPicPr>
        <p:blipFill>
          <a:blip r:embed="rId3"/>
          <a:stretch>
            <a:fillRect/>
          </a:stretch>
        </p:blipFill>
        <p:spPr bwMode="gray">
          <a:xfrm>
            <a:off x="720000" y="720000"/>
            <a:ext cx="2967781" cy="450000"/>
          </a:xfrm>
          <a:prstGeom prst="rect">
            <a:avLst/>
          </a:prstGeom>
        </p:spPr>
      </p:pic>
    </p:spTree>
    <p:extLst>
      <p:ext uri="{BB962C8B-B14F-4D97-AF65-F5344CB8AC3E}">
        <p14:creationId xmlns:p14="http://schemas.microsoft.com/office/powerpoint/2010/main" val="72413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bwMode="gray">
      <p:bgRef idx="1001">
        <a:schemeClr val="bg1"/>
      </p:bgRef>
    </p:bg>
    <p:spTree>
      <p:nvGrpSpPr>
        <p:cNvPr id="1" name=""/>
        <p:cNvGrpSpPr/>
        <p:nvPr/>
      </p:nvGrpSpPr>
      <p:grpSpPr>
        <a:xfrm>
          <a:off x="0" y="0"/>
          <a:ext cx="0" cy="0"/>
          <a:chOff x="0" y="0"/>
          <a:chExt cx="0" cy="0"/>
        </a:xfrm>
      </p:grpSpPr>
      <p:sp>
        <p:nvSpPr>
          <p:cNvPr id="6"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5"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4"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3" name="Content Placeholder 1"/>
          <p:cNvSpPr>
            <a:spLocks noGrp="1"/>
          </p:cNvSpPr>
          <p:nvPr>
            <p:ph idx="1"/>
          </p:nvPr>
        </p:nvSpPr>
        <p:spPr bwMode="gray"/>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1BB599BF-335E-4FD6-A657-F8F7E0CE20C3}"/>
              </a:ext>
            </a:extLst>
          </p:cNvPr>
          <p:cNvSpPr>
            <a:spLocks noGrp="1"/>
          </p:cNvSpPr>
          <p:nvPr>
            <p:ph type="title"/>
          </p:nvPr>
        </p:nvSpPr>
        <p:spPr bwMode="gray"/>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595487091"/>
      </p:ext>
    </p:extLst>
  </p:cSld>
  <p:clrMapOvr>
    <a:masterClrMapping/>
  </p:clrMapOvr>
  <p:extLst>
    <p:ext uri="{DCECCB84-F9BA-43D5-87BE-67443E8EF086}">
      <p15:sldGuideLst xmlns:p15="http://schemas.microsoft.com/office/powerpoint/2012/main">
        <p15:guide id="1" pos="271" userDrawn="1">
          <p15:clr>
            <a:srgbClr val="A4A3A4"/>
          </p15:clr>
        </p15:guide>
        <p15:guide id="2" orient="horz" pos="272" userDrawn="1">
          <p15:clr>
            <a:srgbClr val="A4A3A4"/>
          </p15:clr>
        </p15:guide>
        <p15:guide id="4" orient="horz" pos="567" userDrawn="1">
          <p15:clr>
            <a:srgbClr val="A4A3A4"/>
          </p15:clr>
        </p15:guide>
        <p15:guide id="5" orient="horz" pos="725" userDrawn="1">
          <p15:clr>
            <a:srgbClr val="A4A3A4"/>
          </p15:clr>
        </p15:guide>
        <p15:guide id="7" orient="horz" pos="4354" userDrawn="1">
          <p15:clr>
            <a:srgbClr val="A4A3A4"/>
          </p15:clr>
        </p15:guide>
        <p15:guide id="8" pos="6463" userDrawn="1">
          <p15:clr>
            <a:srgbClr val="A4A3A4"/>
          </p15:clr>
        </p15:guide>
        <p15:guide id="9" orient="horz" pos="4569" userDrawn="1">
          <p15:clr>
            <a:srgbClr val="A4A3A4"/>
          </p15:clr>
        </p15:guide>
        <p15:guide id="10" orient="horz" pos="4649"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ingle Title and Content">
    <p:bg bwMode="gray">
      <p:bgRef idx="1001">
        <a:schemeClr val="bg1"/>
      </p:bgRef>
    </p:bg>
    <p:spTree>
      <p:nvGrpSpPr>
        <p:cNvPr id="1" name=""/>
        <p:cNvGrpSpPr/>
        <p:nvPr/>
      </p:nvGrpSpPr>
      <p:grpSpPr>
        <a:xfrm>
          <a:off x="0" y="0"/>
          <a:ext cx="0" cy="0"/>
          <a:chOff x="0" y="0"/>
          <a:chExt cx="0" cy="0"/>
        </a:xfrm>
      </p:grpSpPr>
      <p:grpSp>
        <p:nvGrpSpPr>
          <p:cNvPr id="11" name="SHP_Footer">
            <a:extLst>
              <a:ext uri="{FF2B5EF4-FFF2-40B4-BE49-F238E27FC236}">
                <a16:creationId xmlns:a16="http://schemas.microsoft.com/office/drawing/2014/main" id="{247C0204-D432-4959-BA50-4943B805B4CB}"/>
              </a:ext>
            </a:extLst>
          </p:cNvPr>
          <p:cNvGrpSpPr/>
          <p:nvPr userDrawn="1"/>
        </p:nvGrpSpPr>
        <p:grpSpPr>
          <a:xfrm>
            <a:off x="1" y="6587675"/>
            <a:ext cx="10691813" cy="972000"/>
            <a:chOff x="1" y="6587675"/>
            <a:chExt cx="10691813" cy="972000"/>
          </a:xfrm>
        </p:grpSpPr>
        <p:sp>
          <p:nvSpPr>
            <p:cNvPr id="15" name="SHP_Blue (10%) Bar">
              <a:extLst>
                <a:ext uri="{FF2B5EF4-FFF2-40B4-BE49-F238E27FC236}">
                  <a16:creationId xmlns:a16="http://schemas.microsoft.com/office/drawing/2014/main" id="{6545426B-D0C2-4236-8009-E5AADF20FEBB}"/>
                </a:ext>
              </a:extLst>
            </p:cNvPr>
            <p:cNvSpPr/>
            <p:nvPr userDrawn="1"/>
          </p:nvSpPr>
          <p:spPr bwMode="gray">
            <a:xfrm>
              <a:off x="1" y="7074595"/>
              <a:ext cx="10691813" cy="485080"/>
            </a:xfrm>
            <a:custGeom>
              <a:avLst/>
              <a:gdLst>
                <a:gd name="connsiteX0" fmla="*/ 0 w 10691813"/>
                <a:gd name="connsiteY0" fmla="*/ 0 h 485080"/>
                <a:gd name="connsiteX1" fmla="*/ 10691813 w 10691813"/>
                <a:gd name="connsiteY1" fmla="*/ 0 h 485080"/>
                <a:gd name="connsiteX2" fmla="*/ 10691813 w 10691813"/>
                <a:gd name="connsiteY2" fmla="*/ 485080 h 485080"/>
                <a:gd name="connsiteX3" fmla="*/ 0 w 10691813"/>
                <a:gd name="connsiteY3" fmla="*/ 485080 h 485080"/>
              </a:gdLst>
              <a:ahLst/>
              <a:cxnLst>
                <a:cxn ang="0">
                  <a:pos x="connsiteX0" y="connsiteY0"/>
                </a:cxn>
                <a:cxn ang="0">
                  <a:pos x="connsiteX1" y="connsiteY1"/>
                </a:cxn>
                <a:cxn ang="0">
                  <a:pos x="connsiteX2" y="connsiteY2"/>
                </a:cxn>
                <a:cxn ang="0">
                  <a:pos x="connsiteX3" y="connsiteY3"/>
                </a:cxn>
              </a:cxnLst>
              <a:rect l="l" t="t" r="r" b="b"/>
              <a:pathLst>
                <a:path w="10691813" h="485080">
                  <a:moveTo>
                    <a:pt x="0" y="0"/>
                  </a:moveTo>
                  <a:lnTo>
                    <a:pt x="10691813" y="0"/>
                  </a:lnTo>
                  <a:lnTo>
                    <a:pt x="10691813" y="485080"/>
                  </a:lnTo>
                  <a:lnTo>
                    <a:pt x="0" y="485080"/>
                  </a:lnTo>
                  <a:close/>
                </a:path>
              </a:pathLst>
            </a:custGeom>
            <a:solidFill>
              <a:srgbClr val="E8EC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GB" noProof="0" dirty="0"/>
            </a:p>
          </p:txBody>
        </p:sp>
        <p:sp>
          <p:nvSpPr>
            <p:cNvPr id="16" name="SHP_Shard">
              <a:extLst>
                <a:ext uri="{FF2B5EF4-FFF2-40B4-BE49-F238E27FC236}">
                  <a16:creationId xmlns:a16="http://schemas.microsoft.com/office/drawing/2014/main" id="{909AE240-9971-4737-8EFE-AFADF472E776}"/>
                </a:ext>
              </a:extLst>
            </p:cNvPr>
            <p:cNvSpPr/>
            <p:nvPr userDrawn="1"/>
          </p:nvSpPr>
          <p:spPr>
            <a:xfrm rot="10800000">
              <a:off x="10079428" y="6587675"/>
              <a:ext cx="612383" cy="972000"/>
            </a:xfrm>
            <a:custGeom>
              <a:avLst/>
              <a:gdLst>
                <a:gd name="connsiteX0" fmla="*/ 0 w 962025"/>
                <a:gd name="connsiteY0" fmla="*/ 1571625 h 1571625"/>
                <a:gd name="connsiteX1" fmla="*/ 161925 w 962025"/>
                <a:gd name="connsiteY1" fmla="*/ 342900 h 1571625"/>
                <a:gd name="connsiteX2" fmla="*/ 952500 w 962025"/>
                <a:gd name="connsiteY2" fmla="*/ 0 h 1571625"/>
                <a:gd name="connsiteX3" fmla="*/ 962025 w 962025"/>
                <a:gd name="connsiteY3" fmla="*/ 781050 h 1571625"/>
                <a:gd name="connsiteX4" fmla="*/ 0 w 962025"/>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025" h="1571625">
                  <a:moveTo>
                    <a:pt x="0" y="1571625"/>
                  </a:moveTo>
                  <a:lnTo>
                    <a:pt x="161925" y="342900"/>
                  </a:lnTo>
                  <a:lnTo>
                    <a:pt x="952500" y="0"/>
                  </a:lnTo>
                  <a:lnTo>
                    <a:pt x="962025" y="781050"/>
                  </a:lnTo>
                  <a:lnTo>
                    <a:pt x="0" y="1571625"/>
                  </a:lnTo>
                  <a:close/>
                </a:path>
              </a:pathLst>
            </a:custGeom>
            <a:gradFill flip="none" rotWithShape="1">
              <a:gsLst>
                <a:gs pos="32000">
                  <a:srgbClr val="FAB701"/>
                </a:gs>
                <a:gs pos="0">
                  <a:srgbClr val="FFDF85"/>
                </a:gs>
                <a:gs pos="100000">
                  <a:srgbClr val="D53140"/>
                </a:gs>
              </a:gsLst>
              <a:lin ang="18900000" scaled="1"/>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Slide Number Placeholder"/>
          <p:cNvSpPr>
            <a:spLocks noGrp="1"/>
          </p:cNvSpPr>
          <p:nvPr>
            <p:ph type="sldNum" sz="quarter" idx="12"/>
          </p:nvPr>
        </p:nvSpPr>
        <p:spPr bwMode="gray"/>
        <p:txBody>
          <a:bodyPr/>
          <a:lstStyle/>
          <a:p>
            <a:fld id="{CBFA7619-5358-472D-AAA1-6DA717CED072}" type="slidenum">
              <a:rPr lang="en-GB" smtClean="0"/>
              <a:t>‹#›</a:t>
            </a:fld>
            <a:endParaRPr lang="en-GB" dirty="0"/>
          </a:p>
        </p:txBody>
      </p:sp>
      <p:sp>
        <p:nvSpPr>
          <p:cNvPr id="5" name="Footer Placeholder"/>
          <p:cNvSpPr>
            <a:spLocks noGrp="1"/>
          </p:cNvSpPr>
          <p:nvPr>
            <p:ph type="ftr" sz="quarter" idx="11"/>
          </p:nvPr>
        </p:nvSpPr>
        <p:spPr bwMode="gray"/>
        <p:txBody>
          <a:bodyPr/>
          <a:lstStyle>
            <a:lvl1pPr>
              <a:defRPr>
                <a:solidFill>
                  <a:schemeClr val="tx1"/>
                </a:solidFill>
              </a:defRPr>
            </a:lvl1pPr>
          </a:lstStyle>
          <a:p>
            <a:r>
              <a:rPr lang="en-GB" dirty="0"/>
              <a:t>&lt;To edit this right textbox, go to Insert then Header &amp; Footer&gt;</a:t>
            </a:r>
          </a:p>
        </p:txBody>
      </p:sp>
      <p:sp>
        <p:nvSpPr>
          <p:cNvPr id="4" name="Date Placeholder"/>
          <p:cNvSpPr>
            <a:spLocks noGrp="1"/>
          </p:cNvSpPr>
          <p:nvPr>
            <p:ph type="dt" sz="half" idx="10"/>
          </p:nvPr>
        </p:nvSpPr>
        <p:spPr bwMode="gray"/>
        <p:txBody>
          <a:bodyPr/>
          <a:lstStyle>
            <a:lvl1pPr>
              <a:defRPr>
                <a:solidFill>
                  <a:schemeClr val="tx1"/>
                </a:solidFill>
              </a:defRPr>
            </a:lvl1pPr>
          </a:lstStyle>
          <a:p>
            <a:r>
              <a:rPr lang="en-US" dirty="0"/>
              <a:t>&lt;To edit this left textbox, go to Insert then Header &amp; Footer&gt;</a:t>
            </a:r>
            <a:endParaRPr lang="en-GB" dirty="0"/>
          </a:p>
        </p:txBody>
      </p:sp>
      <p:sp>
        <p:nvSpPr>
          <p:cNvPr id="3" name="Content Placeholder 1"/>
          <p:cNvSpPr>
            <a:spLocks noGrp="1"/>
          </p:cNvSpPr>
          <p:nvPr>
            <p:ph idx="1"/>
          </p:nvPr>
        </p:nvSpPr>
        <p:spPr bwMode="gray">
          <a:xfrm>
            <a:off x="431906" y="918000"/>
            <a:ext cx="9828000" cy="5994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4" name="SHP_Blue Line">
            <a:extLst>
              <a:ext uri="{FF2B5EF4-FFF2-40B4-BE49-F238E27FC236}">
                <a16:creationId xmlns:a16="http://schemas.microsoft.com/office/drawing/2014/main" id="{397C84FA-FD84-462A-A329-D27F7BEE4A13}"/>
              </a:ext>
            </a:extLst>
          </p:cNvPr>
          <p:cNvCxnSpPr>
            <a:cxnSpLocks/>
          </p:cNvCxnSpPr>
          <p:nvPr userDrawn="1"/>
        </p:nvCxnSpPr>
        <p:spPr bwMode="gray">
          <a:xfrm>
            <a:off x="432000" y="666000"/>
            <a:ext cx="9828000" cy="0"/>
          </a:xfrm>
          <a:prstGeom prst="line">
            <a:avLst/>
          </a:prstGeom>
          <a:ln w="19050">
            <a:solidFill>
              <a:schemeClr val="accent2"/>
            </a:solidFill>
          </a:ln>
        </p:spPr>
        <p:style>
          <a:lnRef idx="1">
            <a:schemeClr val="dk1"/>
          </a:lnRef>
          <a:fillRef idx="0">
            <a:schemeClr val="dk1"/>
          </a:fillRef>
          <a:effectRef idx="0">
            <a:schemeClr val="dk1"/>
          </a:effectRef>
          <a:fontRef idx="minor">
            <a:schemeClr val="tx1"/>
          </a:fontRef>
        </p:style>
      </p:cxnSp>
      <p:sp>
        <p:nvSpPr>
          <p:cNvPr id="2" name="Title">
            <a:extLst>
              <a:ext uri="{FF2B5EF4-FFF2-40B4-BE49-F238E27FC236}">
                <a16:creationId xmlns:a16="http://schemas.microsoft.com/office/drawing/2014/main" id="{5F4459CA-E999-457D-A1BD-B529A7DD68C5}"/>
              </a:ext>
            </a:extLst>
          </p:cNvPr>
          <p:cNvSpPr>
            <a:spLocks noGrp="1"/>
          </p:cNvSpPr>
          <p:nvPr>
            <p:ph type="title"/>
          </p:nvPr>
        </p:nvSpPr>
        <p:spPr bwMode="gray">
          <a:xfrm>
            <a:off x="431906" y="432000"/>
            <a:ext cx="9828000" cy="234000"/>
          </a:xfrm>
        </p:spPr>
        <p:txBody>
          <a:bodyPr>
            <a:noAutofit/>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663982975"/>
      </p:ext>
    </p:extLst>
  </p:cSld>
  <p:clrMapOvr>
    <a:masterClrMapping/>
  </p:clrMapOvr>
  <p:extLst>
    <p:ext uri="{DCECCB84-F9BA-43D5-87BE-67443E8EF086}">
      <p15:sldGuideLst xmlns:p15="http://schemas.microsoft.com/office/powerpoint/2012/main">
        <p15:guide id="1" pos="271" userDrawn="1">
          <p15:clr>
            <a:srgbClr val="A4A3A4"/>
          </p15:clr>
        </p15:guide>
        <p15:guide id="2" orient="horz" pos="272" userDrawn="1">
          <p15:clr>
            <a:srgbClr val="A4A3A4"/>
          </p15:clr>
        </p15:guide>
        <p15:guide id="4" orient="horz" pos="420" userDrawn="1">
          <p15:clr>
            <a:srgbClr val="A4A3A4"/>
          </p15:clr>
        </p15:guide>
        <p15:guide id="5" orient="horz" pos="578" userDrawn="1">
          <p15:clr>
            <a:srgbClr val="A4A3A4"/>
          </p15:clr>
        </p15:guide>
        <p15:guide id="7" orient="horz" pos="4354" userDrawn="1">
          <p15:clr>
            <a:srgbClr val="A4A3A4"/>
          </p15:clr>
        </p15:guide>
        <p15:guide id="8" pos="6463" userDrawn="1">
          <p15:clr>
            <a:srgbClr val="A4A3A4"/>
          </p15:clr>
        </p15:guide>
        <p15:guide id="9" orient="horz" pos="4569" userDrawn="1">
          <p15:clr>
            <a:srgbClr val="A4A3A4"/>
          </p15:clr>
        </p15:guide>
        <p15:guide id="10" orient="horz" pos="4649"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gray">
      <p:bgRef idx="1001">
        <a:schemeClr val="bg1"/>
      </p:bgRef>
    </p:bg>
    <p:spTree>
      <p:nvGrpSpPr>
        <p:cNvPr id="1" name=""/>
        <p:cNvGrpSpPr/>
        <p:nvPr/>
      </p:nvGrpSpPr>
      <p:grpSpPr>
        <a:xfrm>
          <a:off x="0" y="0"/>
          <a:ext cx="0" cy="0"/>
          <a:chOff x="0" y="0"/>
          <a:chExt cx="0" cy="0"/>
        </a:xfrm>
      </p:grpSpPr>
      <p:sp>
        <p:nvSpPr>
          <p:cNvPr id="7" name="SHP_Gradient Background">
            <a:extLst>
              <a:ext uri="{FF2B5EF4-FFF2-40B4-BE49-F238E27FC236}">
                <a16:creationId xmlns:a16="http://schemas.microsoft.com/office/drawing/2014/main" id="{03E4905D-99AD-4F28-9EDC-5BFD72824C65}"/>
              </a:ext>
            </a:extLst>
          </p:cNvPr>
          <p:cNvSpPr/>
          <p:nvPr userDrawn="1"/>
        </p:nvSpPr>
        <p:spPr bwMode="gray">
          <a:xfrm>
            <a:off x="0" y="0"/>
            <a:ext cx="10692000" cy="7560000"/>
          </a:xfrm>
          <a:prstGeom prst="rect">
            <a:avLst/>
          </a:prstGeom>
          <a:gradFill flip="none" rotWithShape="1">
            <a:gsLst>
              <a:gs pos="10000">
                <a:srgbClr val="FBB900"/>
              </a:gs>
              <a:gs pos="90000">
                <a:srgbClr val="D53140"/>
              </a:gs>
            </a:gsLst>
            <a:lin ang="21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34" dirty="0"/>
          </a:p>
        </p:txBody>
      </p:sp>
      <p:sp>
        <p:nvSpPr>
          <p:cNvPr id="6" name="SHP_Shard Cutout">
            <a:extLst>
              <a:ext uri="{FF2B5EF4-FFF2-40B4-BE49-F238E27FC236}">
                <a16:creationId xmlns:a16="http://schemas.microsoft.com/office/drawing/2014/main" id="{8448ED7B-C905-4C82-B715-C8ED0484AB71}"/>
              </a:ext>
            </a:extLst>
          </p:cNvPr>
          <p:cNvSpPr>
            <a:spLocks/>
          </p:cNvSpPr>
          <p:nvPr userDrawn="1"/>
        </p:nvSpPr>
        <p:spPr bwMode="gray">
          <a:xfrm flipH="1">
            <a:off x="720000" y="633696"/>
            <a:ext cx="5288299" cy="6907432"/>
          </a:xfrm>
          <a:custGeom>
            <a:avLst/>
            <a:gdLst>
              <a:gd name="T0" fmla="*/ 289 w 3645"/>
              <a:gd name="T1" fmla="*/ 4761 h 4761"/>
              <a:gd name="T2" fmla="*/ 273 w 3645"/>
              <a:gd name="T3" fmla="*/ 4726 h 4761"/>
              <a:gd name="T4" fmla="*/ 2551 w 3645"/>
              <a:gd name="T5" fmla="*/ 3698 h 4761"/>
              <a:gd name="T6" fmla="*/ 3580 w 3645"/>
              <a:gd name="T7" fmla="*/ 84 h 4761"/>
              <a:gd name="T8" fmla="*/ 20 w 3645"/>
              <a:gd name="T9" fmla="*/ 2225 h 4761"/>
              <a:gd name="T10" fmla="*/ 0 w 3645"/>
              <a:gd name="T11" fmla="*/ 2191 h 4761"/>
              <a:gd name="T12" fmla="*/ 3645 w 3645"/>
              <a:gd name="T13" fmla="*/ 0 h 4761"/>
              <a:gd name="T14" fmla="*/ 2584 w 3645"/>
              <a:gd name="T15" fmla="*/ 3726 h 4761"/>
              <a:gd name="T16" fmla="*/ 289 w 3645"/>
              <a:gd name="T17" fmla="*/ 4761 h 4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45" h="4761">
                <a:moveTo>
                  <a:pt x="289" y="4761"/>
                </a:moveTo>
                <a:lnTo>
                  <a:pt x="273" y="4726"/>
                </a:lnTo>
                <a:lnTo>
                  <a:pt x="2551" y="3698"/>
                </a:lnTo>
                <a:lnTo>
                  <a:pt x="3580" y="84"/>
                </a:lnTo>
                <a:lnTo>
                  <a:pt x="20" y="2225"/>
                </a:lnTo>
                <a:lnTo>
                  <a:pt x="0" y="2191"/>
                </a:lnTo>
                <a:lnTo>
                  <a:pt x="3645" y="0"/>
                </a:lnTo>
                <a:lnTo>
                  <a:pt x="2584" y="3726"/>
                </a:lnTo>
                <a:lnTo>
                  <a:pt x="289" y="4761"/>
                </a:lnTo>
                <a:close/>
              </a:path>
            </a:pathLst>
          </a:custGeom>
          <a:gradFill>
            <a:gsLst>
              <a:gs pos="35000">
                <a:schemeClr val="bg1">
                  <a:alpha val="0"/>
                </a:schemeClr>
              </a:gs>
              <a:gs pos="74000">
                <a:schemeClr val="bg1"/>
              </a:gs>
            </a:gsLst>
            <a:lin ang="19800000" scaled="0"/>
          </a:gradFill>
          <a:ln>
            <a:noFill/>
          </a:ln>
        </p:spPr>
        <p:txBody>
          <a:bodyPr vert="horz" wrap="square" lIns="91440" tIns="45720" rIns="91440" bIns="45720" numCol="1" anchor="t" anchorCtr="0" compatLnSpc="1">
            <a:prstTxWarp prst="textNoShape">
              <a:avLst/>
            </a:prstTxWarp>
          </a:bodyPr>
          <a:lstStyle/>
          <a:p>
            <a:endParaRPr lang="en-GB" dirty="0"/>
          </a:p>
        </p:txBody>
      </p:sp>
      <p:sp>
        <p:nvSpPr>
          <p:cNvPr id="3" name="Text Placeholder"/>
          <p:cNvSpPr>
            <a:spLocks noGrp="1"/>
          </p:cNvSpPr>
          <p:nvPr>
            <p:ph type="body" idx="1" hasCustomPrompt="1"/>
          </p:nvPr>
        </p:nvSpPr>
        <p:spPr bwMode="gray">
          <a:xfrm>
            <a:off x="2771813" y="4932000"/>
            <a:ext cx="7200000" cy="1080000"/>
          </a:xfrm>
        </p:spPr>
        <p:txBody>
          <a:bodyPr/>
          <a:lstStyle>
            <a:lvl1pPr marL="0" indent="0" algn="r">
              <a:buNone/>
              <a:defRPr sz="1600">
                <a:solidFill>
                  <a:schemeClr val="bg1"/>
                </a:solidFill>
              </a:defRPr>
            </a:lvl1pPr>
            <a:lvl2pPr marL="400910" indent="0">
              <a:buNone/>
              <a:defRPr sz="1754">
                <a:solidFill>
                  <a:schemeClr val="tx1">
                    <a:tint val="75000"/>
                  </a:schemeClr>
                </a:solidFill>
              </a:defRPr>
            </a:lvl2pPr>
            <a:lvl3pPr marL="801819" indent="0">
              <a:buNone/>
              <a:defRPr sz="1578">
                <a:solidFill>
                  <a:schemeClr val="tx1">
                    <a:tint val="75000"/>
                  </a:schemeClr>
                </a:solidFill>
              </a:defRPr>
            </a:lvl3pPr>
            <a:lvl4pPr marL="1202728" indent="0">
              <a:buNone/>
              <a:defRPr sz="1403">
                <a:solidFill>
                  <a:schemeClr val="tx1">
                    <a:tint val="75000"/>
                  </a:schemeClr>
                </a:solidFill>
              </a:defRPr>
            </a:lvl4pPr>
            <a:lvl5pPr marL="1603637" indent="0">
              <a:buNone/>
              <a:defRPr sz="1403">
                <a:solidFill>
                  <a:schemeClr val="tx1">
                    <a:tint val="75000"/>
                  </a:schemeClr>
                </a:solidFill>
              </a:defRPr>
            </a:lvl5pPr>
            <a:lvl6pPr marL="2004547" indent="0">
              <a:buNone/>
              <a:defRPr sz="1403">
                <a:solidFill>
                  <a:schemeClr val="tx1">
                    <a:tint val="75000"/>
                  </a:schemeClr>
                </a:solidFill>
              </a:defRPr>
            </a:lvl6pPr>
            <a:lvl7pPr marL="2405456" indent="0">
              <a:buNone/>
              <a:defRPr sz="1403">
                <a:solidFill>
                  <a:schemeClr val="tx1">
                    <a:tint val="75000"/>
                  </a:schemeClr>
                </a:solidFill>
              </a:defRPr>
            </a:lvl7pPr>
            <a:lvl8pPr marL="2806366" indent="0">
              <a:buNone/>
              <a:defRPr sz="1403">
                <a:solidFill>
                  <a:schemeClr val="tx1">
                    <a:tint val="75000"/>
                  </a:schemeClr>
                </a:solidFill>
              </a:defRPr>
            </a:lvl8pPr>
            <a:lvl9pPr marL="3207275" indent="0">
              <a:buNone/>
              <a:defRPr sz="1403">
                <a:solidFill>
                  <a:schemeClr val="tx1">
                    <a:tint val="75000"/>
                  </a:schemeClr>
                </a:solidFill>
              </a:defRPr>
            </a:lvl9pPr>
          </a:lstStyle>
          <a:p>
            <a:pPr lvl="0"/>
            <a:r>
              <a:rPr lang="en-GB" dirty="0"/>
              <a:t>Insert subtitle or brief synopsis for the following section</a:t>
            </a:r>
          </a:p>
        </p:txBody>
      </p:sp>
      <p:sp>
        <p:nvSpPr>
          <p:cNvPr id="2" name="Title"/>
          <p:cNvSpPr>
            <a:spLocks noGrp="1"/>
          </p:cNvSpPr>
          <p:nvPr>
            <p:ph type="title" hasCustomPrompt="1"/>
          </p:nvPr>
        </p:nvSpPr>
        <p:spPr bwMode="gray">
          <a:xfrm>
            <a:off x="2771813" y="3960000"/>
            <a:ext cx="7200000" cy="900000"/>
          </a:xfrm>
        </p:spPr>
        <p:txBody>
          <a:bodyPr anchor="b"/>
          <a:lstStyle>
            <a:lvl1pPr algn="r">
              <a:defRPr sz="2400">
                <a:solidFill>
                  <a:schemeClr val="bg1"/>
                </a:solidFill>
              </a:defRPr>
            </a:lvl1pPr>
          </a:lstStyle>
          <a:p>
            <a:r>
              <a:rPr lang="en-GB" dirty="0"/>
              <a:t>Insert title</a:t>
            </a:r>
          </a:p>
        </p:txBody>
      </p:sp>
      <p:sp>
        <p:nvSpPr>
          <p:cNvPr id="8" name="Slide Number Placeholder">
            <a:extLst>
              <a:ext uri="{FF2B5EF4-FFF2-40B4-BE49-F238E27FC236}">
                <a16:creationId xmlns:a16="http://schemas.microsoft.com/office/drawing/2014/main" id="{6AA1804B-F48D-4F95-AC6A-5898E2AD39EE}"/>
              </a:ext>
            </a:extLst>
          </p:cNvPr>
          <p:cNvSpPr>
            <a:spLocks noGrp="1"/>
          </p:cNvSpPr>
          <p:nvPr>
            <p:ph type="sldNum" sz="quarter" idx="4"/>
          </p:nvPr>
        </p:nvSpPr>
        <p:spPr bwMode="gray">
          <a:xfrm>
            <a:off x="10079428" y="7254135"/>
            <a:ext cx="509651" cy="126000"/>
          </a:xfrm>
          <a:prstGeom prst="rect">
            <a:avLst/>
          </a:prstGeom>
        </p:spPr>
        <p:txBody>
          <a:bodyPr vert="horz" lIns="0" tIns="0" rIns="0" bIns="0" rtlCol="0" anchor="t" anchorCtr="0">
            <a:noAutofit/>
          </a:bodyPr>
          <a:lstStyle>
            <a:lvl1pPr marL="0" indent="0" algn="ctr">
              <a:buNone/>
              <a:defRPr sz="800" b="1">
                <a:solidFill>
                  <a:schemeClr val="bg1"/>
                </a:solidFill>
              </a:defRPr>
            </a:lvl1pPr>
          </a:lstStyle>
          <a:p>
            <a:fld id="{427A094F-A43A-4F11-8E00-1F67ADA82539}" type="slidenum">
              <a:rPr lang="en-GB" smtClean="0"/>
              <a:pPr/>
              <a:t>‹#›</a:t>
            </a:fld>
            <a:endParaRPr lang="en-GB" dirty="0"/>
          </a:p>
        </p:txBody>
      </p:sp>
    </p:spTree>
    <p:extLst>
      <p:ext uri="{BB962C8B-B14F-4D97-AF65-F5344CB8AC3E}">
        <p14:creationId xmlns:p14="http://schemas.microsoft.com/office/powerpoint/2010/main" val="81764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2">
    <p:bg bwMode="gray">
      <p:bgPr>
        <a:solidFill>
          <a:schemeClr val="accent2"/>
        </a:solidFill>
        <a:effectLst/>
      </p:bgPr>
    </p:bg>
    <p:spTree>
      <p:nvGrpSpPr>
        <p:cNvPr id="1" name=""/>
        <p:cNvGrpSpPr/>
        <p:nvPr/>
      </p:nvGrpSpPr>
      <p:grpSpPr>
        <a:xfrm>
          <a:off x="0" y="0"/>
          <a:ext cx="0" cy="0"/>
          <a:chOff x="0" y="0"/>
          <a:chExt cx="0" cy="0"/>
        </a:xfrm>
      </p:grpSpPr>
      <p:sp>
        <p:nvSpPr>
          <p:cNvPr id="13" name="SHP_White Background">
            <a:extLst>
              <a:ext uri="{FF2B5EF4-FFF2-40B4-BE49-F238E27FC236}">
                <a16:creationId xmlns:a16="http://schemas.microsoft.com/office/drawing/2014/main" id="{C2AA8905-2873-4AE7-8BCE-B69E4041953F}"/>
              </a:ext>
            </a:extLst>
          </p:cNvPr>
          <p:cNvSpPr/>
          <p:nvPr userDrawn="1"/>
        </p:nvSpPr>
        <p:spPr bwMode="gray">
          <a:xfrm>
            <a:off x="-188" y="1"/>
            <a:ext cx="10692000" cy="7559674"/>
          </a:xfrm>
          <a:custGeom>
            <a:avLst/>
            <a:gdLst>
              <a:gd name="connsiteX0" fmla="*/ 187 w 10692000"/>
              <a:gd name="connsiteY0" fmla="*/ 0 h 7559674"/>
              <a:gd name="connsiteX1" fmla="*/ 6106637 w 10692000"/>
              <a:gd name="connsiteY1" fmla="*/ 0 h 7559674"/>
              <a:gd name="connsiteX2" fmla="*/ 8837161 w 10692000"/>
              <a:gd name="connsiteY2" fmla="*/ 1170225 h 7559674"/>
              <a:gd name="connsiteX3" fmla="*/ 10537034 w 10692000"/>
              <a:gd name="connsiteY3" fmla="*/ 8645 h 7559674"/>
              <a:gd name="connsiteX4" fmla="*/ 10524506 w 10692000"/>
              <a:gd name="connsiteY4" fmla="*/ 0 h 7559674"/>
              <a:gd name="connsiteX5" fmla="*/ 10692000 w 10692000"/>
              <a:gd name="connsiteY5" fmla="*/ 0 h 7559674"/>
              <a:gd name="connsiteX6" fmla="*/ 10692000 w 10692000"/>
              <a:gd name="connsiteY6" fmla="*/ 514191 h 7559674"/>
              <a:gd name="connsiteX7" fmla="*/ 8837160 w 10692000"/>
              <a:gd name="connsiteY7" fmla="*/ 1368542 h 7559674"/>
              <a:gd name="connsiteX8" fmla="*/ 7987223 w 10692000"/>
              <a:gd name="connsiteY8" fmla="*/ 4326321 h 7559674"/>
              <a:gd name="connsiteX9" fmla="*/ 10692000 w 10692000"/>
              <a:gd name="connsiteY9" fmla="*/ 2701359 h 7559674"/>
              <a:gd name="connsiteX10" fmla="*/ 10692000 w 10692000"/>
              <a:gd name="connsiteY10" fmla="*/ 5980261 h 7559674"/>
              <a:gd name="connsiteX11" fmla="*/ 10692000 w 10692000"/>
              <a:gd name="connsiteY11" fmla="*/ 7315200 h 7559674"/>
              <a:gd name="connsiteX12" fmla="*/ 10692000 w 10692000"/>
              <a:gd name="connsiteY12" fmla="*/ 7559674 h 7559674"/>
              <a:gd name="connsiteX13" fmla="*/ 0 w 10692000"/>
              <a:gd name="connsiteY13" fmla="*/ 7559674 h 7559674"/>
              <a:gd name="connsiteX14" fmla="*/ 0 w 10692000"/>
              <a:gd name="connsiteY14" fmla="*/ 5980261 h 7559674"/>
              <a:gd name="connsiteX15" fmla="*/ 187 w 10692000"/>
              <a:gd name="connsiteY15" fmla="*/ 5980261 h 7559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92000" h="7559674">
                <a:moveTo>
                  <a:pt x="187" y="0"/>
                </a:moveTo>
                <a:lnTo>
                  <a:pt x="6106637" y="0"/>
                </a:lnTo>
                <a:lnTo>
                  <a:pt x="8837161" y="1170225"/>
                </a:lnTo>
                <a:lnTo>
                  <a:pt x="10537034" y="8645"/>
                </a:lnTo>
                <a:lnTo>
                  <a:pt x="10524506" y="0"/>
                </a:lnTo>
                <a:lnTo>
                  <a:pt x="10692000" y="0"/>
                </a:lnTo>
                <a:lnTo>
                  <a:pt x="10692000" y="514191"/>
                </a:lnTo>
                <a:lnTo>
                  <a:pt x="8837160" y="1368542"/>
                </a:lnTo>
                <a:lnTo>
                  <a:pt x="7987223" y="4326321"/>
                </a:lnTo>
                <a:lnTo>
                  <a:pt x="10692000" y="2701359"/>
                </a:lnTo>
                <a:lnTo>
                  <a:pt x="10692000" y="5980261"/>
                </a:lnTo>
                <a:lnTo>
                  <a:pt x="10692000" y="7315200"/>
                </a:lnTo>
                <a:lnTo>
                  <a:pt x="10692000" y="7559674"/>
                </a:lnTo>
                <a:lnTo>
                  <a:pt x="0" y="7559674"/>
                </a:lnTo>
                <a:lnTo>
                  <a:pt x="0" y="5980261"/>
                </a:lnTo>
                <a:lnTo>
                  <a:pt x="187" y="59802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 name="Text Placeholder"/>
          <p:cNvSpPr>
            <a:spLocks noGrp="1"/>
          </p:cNvSpPr>
          <p:nvPr>
            <p:ph type="body" idx="1" hasCustomPrompt="1"/>
          </p:nvPr>
        </p:nvSpPr>
        <p:spPr bwMode="gray">
          <a:xfrm>
            <a:off x="720000" y="5472000"/>
            <a:ext cx="6660000" cy="1080000"/>
          </a:xfrm>
        </p:spPr>
        <p:txBody>
          <a:bodyPr/>
          <a:lstStyle>
            <a:lvl1pPr marL="0" indent="0">
              <a:buNone/>
              <a:defRPr sz="1600">
                <a:solidFill>
                  <a:schemeClr val="tx1"/>
                </a:solidFill>
              </a:defRPr>
            </a:lvl1pPr>
            <a:lvl2pPr marL="400910" indent="0">
              <a:buNone/>
              <a:defRPr sz="1754">
                <a:solidFill>
                  <a:schemeClr val="tx1">
                    <a:tint val="75000"/>
                  </a:schemeClr>
                </a:solidFill>
              </a:defRPr>
            </a:lvl2pPr>
            <a:lvl3pPr marL="801819" indent="0">
              <a:buNone/>
              <a:defRPr sz="1578">
                <a:solidFill>
                  <a:schemeClr val="tx1">
                    <a:tint val="75000"/>
                  </a:schemeClr>
                </a:solidFill>
              </a:defRPr>
            </a:lvl3pPr>
            <a:lvl4pPr marL="1202728" indent="0">
              <a:buNone/>
              <a:defRPr sz="1403">
                <a:solidFill>
                  <a:schemeClr val="tx1">
                    <a:tint val="75000"/>
                  </a:schemeClr>
                </a:solidFill>
              </a:defRPr>
            </a:lvl4pPr>
            <a:lvl5pPr marL="1603637" indent="0">
              <a:buNone/>
              <a:defRPr sz="1403">
                <a:solidFill>
                  <a:schemeClr val="tx1">
                    <a:tint val="75000"/>
                  </a:schemeClr>
                </a:solidFill>
              </a:defRPr>
            </a:lvl5pPr>
            <a:lvl6pPr marL="2004547" indent="0">
              <a:buNone/>
              <a:defRPr sz="1403">
                <a:solidFill>
                  <a:schemeClr val="tx1">
                    <a:tint val="75000"/>
                  </a:schemeClr>
                </a:solidFill>
              </a:defRPr>
            </a:lvl6pPr>
            <a:lvl7pPr marL="2405456" indent="0">
              <a:buNone/>
              <a:defRPr sz="1403">
                <a:solidFill>
                  <a:schemeClr val="tx1">
                    <a:tint val="75000"/>
                  </a:schemeClr>
                </a:solidFill>
              </a:defRPr>
            </a:lvl7pPr>
            <a:lvl8pPr marL="2806366" indent="0">
              <a:buNone/>
              <a:defRPr sz="1403">
                <a:solidFill>
                  <a:schemeClr val="tx1">
                    <a:tint val="75000"/>
                  </a:schemeClr>
                </a:solidFill>
              </a:defRPr>
            </a:lvl8pPr>
            <a:lvl9pPr marL="3207275" indent="0">
              <a:buNone/>
              <a:defRPr sz="1403">
                <a:solidFill>
                  <a:schemeClr val="tx1">
                    <a:tint val="75000"/>
                  </a:schemeClr>
                </a:solidFill>
              </a:defRPr>
            </a:lvl9pPr>
          </a:lstStyle>
          <a:p>
            <a:pPr lvl="0"/>
            <a:r>
              <a:rPr lang="en-GB" dirty="0"/>
              <a:t>Insert subtitle or brief synopsis for the following section</a:t>
            </a:r>
          </a:p>
        </p:txBody>
      </p:sp>
      <p:sp>
        <p:nvSpPr>
          <p:cNvPr id="2" name="Title"/>
          <p:cNvSpPr>
            <a:spLocks noGrp="1"/>
          </p:cNvSpPr>
          <p:nvPr>
            <p:ph type="title" hasCustomPrompt="1"/>
          </p:nvPr>
        </p:nvSpPr>
        <p:spPr bwMode="gray">
          <a:xfrm>
            <a:off x="720000" y="4500000"/>
            <a:ext cx="6660000" cy="900000"/>
          </a:xfrm>
        </p:spPr>
        <p:txBody>
          <a:bodyPr anchor="b"/>
          <a:lstStyle>
            <a:lvl1pPr>
              <a:defRPr sz="2400">
                <a:solidFill>
                  <a:schemeClr val="tx1"/>
                </a:solidFill>
              </a:defRPr>
            </a:lvl1pPr>
          </a:lstStyle>
          <a:p>
            <a:r>
              <a:rPr lang="en-GB" dirty="0"/>
              <a:t>Insert title</a:t>
            </a:r>
          </a:p>
        </p:txBody>
      </p:sp>
      <p:sp>
        <p:nvSpPr>
          <p:cNvPr id="5" name="Slide Number Placeholder">
            <a:extLst>
              <a:ext uri="{FF2B5EF4-FFF2-40B4-BE49-F238E27FC236}">
                <a16:creationId xmlns:a16="http://schemas.microsoft.com/office/drawing/2014/main" id="{4E7DCA44-11F9-48D7-950E-04EB1BD9811E}"/>
              </a:ext>
            </a:extLst>
          </p:cNvPr>
          <p:cNvSpPr>
            <a:spLocks noGrp="1"/>
          </p:cNvSpPr>
          <p:nvPr>
            <p:ph type="sldNum" sz="quarter" idx="4"/>
          </p:nvPr>
        </p:nvSpPr>
        <p:spPr bwMode="gray">
          <a:xfrm>
            <a:off x="10079428" y="7254135"/>
            <a:ext cx="509651" cy="126000"/>
          </a:xfrm>
          <a:prstGeom prst="rect">
            <a:avLst/>
          </a:prstGeom>
        </p:spPr>
        <p:txBody>
          <a:bodyPr vert="horz" lIns="0" tIns="0" rIns="0" bIns="0" rtlCol="0" anchor="t" anchorCtr="0">
            <a:noAutofit/>
          </a:bodyPr>
          <a:lstStyle>
            <a:lvl1pPr marL="0" indent="0" algn="ctr">
              <a:buNone/>
              <a:defRPr sz="800" b="1">
                <a:solidFill>
                  <a:schemeClr val="tx1"/>
                </a:solidFill>
              </a:defRPr>
            </a:lvl1pPr>
          </a:lstStyle>
          <a:p>
            <a:fld id="{427A094F-A43A-4F11-8E00-1F67ADA82539}" type="slidenum">
              <a:rPr lang="en-GB" smtClean="0"/>
              <a:pPr/>
              <a:t>‹#›</a:t>
            </a:fld>
            <a:endParaRPr lang="en-GB" dirty="0"/>
          </a:p>
        </p:txBody>
      </p:sp>
    </p:spTree>
    <p:extLst>
      <p:ext uri="{BB962C8B-B14F-4D97-AF65-F5344CB8AC3E}">
        <p14:creationId xmlns:p14="http://schemas.microsoft.com/office/powerpoint/2010/main" val="163645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3">
    <p:bg bwMode="gray">
      <p:bgPr>
        <a:solidFill>
          <a:schemeClr val="tx2"/>
        </a:solidFill>
        <a:effectLst/>
      </p:bgPr>
    </p:bg>
    <p:spTree>
      <p:nvGrpSpPr>
        <p:cNvPr id="1" name=""/>
        <p:cNvGrpSpPr/>
        <p:nvPr/>
      </p:nvGrpSpPr>
      <p:grpSpPr>
        <a:xfrm>
          <a:off x="0" y="0"/>
          <a:ext cx="0" cy="0"/>
          <a:chOff x="0" y="0"/>
          <a:chExt cx="0" cy="0"/>
        </a:xfrm>
      </p:grpSpPr>
      <p:grpSp>
        <p:nvGrpSpPr>
          <p:cNvPr id="5" name="SHP_Slide Background">
            <a:extLst>
              <a:ext uri="{FF2B5EF4-FFF2-40B4-BE49-F238E27FC236}">
                <a16:creationId xmlns:a16="http://schemas.microsoft.com/office/drawing/2014/main" id="{CEC51B47-F86D-494A-8A61-DFB4E350F749}"/>
              </a:ext>
            </a:extLst>
          </p:cNvPr>
          <p:cNvGrpSpPr/>
          <p:nvPr userDrawn="1"/>
        </p:nvGrpSpPr>
        <p:grpSpPr bwMode="gray">
          <a:xfrm>
            <a:off x="0" y="0"/>
            <a:ext cx="10691813" cy="7559676"/>
            <a:chOff x="0" y="0"/>
            <a:chExt cx="10691813" cy="7559676"/>
          </a:xfrm>
        </p:grpSpPr>
        <p:sp>
          <p:nvSpPr>
            <p:cNvPr id="12" name="SHP_White Background">
              <a:extLst>
                <a:ext uri="{FF2B5EF4-FFF2-40B4-BE49-F238E27FC236}">
                  <a16:creationId xmlns:a16="http://schemas.microsoft.com/office/drawing/2014/main" id="{93E54E82-5CD3-4D62-9BF0-BBD789CAC47C}"/>
                </a:ext>
              </a:extLst>
            </p:cNvPr>
            <p:cNvSpPr/>
            <p:nvPr userDrawn="1"/>
          </p:nvSpPr>
          <p:spPr bwMode="gray">
            <a:xfrm flipH="1">
              <a:off x="0" y="1"/>
              <a:ext cx="10691813" cy="7559675"/>
            </a:xfrm>
            <a:custGeom>
              <a:avLst/>
              <a:gdLst>
                <a:gd name="connsiteX0" fmla="*/ 9971813 w 10691813"/>
                <a:gd name="connsiteY0" fmla="*/ 633695 h 7559675"/>
                <a:gd name="connsiteX1" fmla="*/ 8432475 w 10691813"/>
                <a:gd name="connsiteY1" fmla="*/ 6039512 h 7559675"/>
                <a:gd name="connsiteX2" fmla="*/ 5102806 w 10691813"/>
                <a:gd name="connsiteY2" fmla="*/ 7541127 h 7559675"/>
                <a:gd name="connsiteX3" fmla="*/ 5079593 w 10691813"/>
                <a:gd name="connsiteY3" fmla="*/ 7490348 h 7559675"/>
                <a:gd name="connsiteX4" fmla="*/ 8384598 w 10691813"/>
                <a:gd name="connsiteY4" fmla="*/ 5998888 h 7559675"/>
                <a:gd name="connsiteX5" fmla="*/ 9877508 w 10691813"/>
                <a:gd name="connsiteY5" fmla="*/ 755565 h 7559675"/>
                <a:gd name="connsiteX6" fmla="*/ 4712531 w 10691813"/>
                <a:gd name="connsiteY6" fmla="*/ 3861806 h 7559675"/>
                <a:gd name="connsiteX7" fmla="*/ 4683514 w 10691813"/>
                <a:gd name="connsiteY7" fmla="*/ 3812478 h 7559675"/>
                <a:gd name="connsiteX8" fmla="*/ 10691813 w 10691813"/>
                <a:gd name="connsiteY8" fmla="*/ 0 h 7559675"/>
                <a:gd name="connsiteX9" fmla="*/ 0 w 10691813"/>
                <a:gd name="connsiteY9" fmla="*/ 0 h 7559675"/>
                <a:gd name="connsiteX10" fmla="*/ 0 w 10691813"/>
                <a:gd name="connsiteY10" fmla="*/ 7559675 h 7559675"/>
                <a:gd name="connsiteX11" fmla="*/ 10691813 w 10691813"/>
                <a:gd name="connsiteY11" fmla="*/ 7559675 h 7559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91813" h="7559675">
                  <a:moveTo>
                    <a:pt x="9971813" y="633695"/>
                  </a:moveTo>
                  <a:lnTo>
                    <a:pt x="8432475" y="6039512"/>
                  </a:lnTo>
                  <a:lnTo>
                    <a:pt x="5102806" y="7541127"/>
                  </a:lnTo>
                  <a:lnTo>
                    <a:pt x="5079593" y="7490348"/>
                  </a:lnTo>
                  <a:lnTo>
                    <a:pt x="8384598" y="5998888"/>
                  </a:lnTo>
                  <a:lnTo>
                    <a:pt x="9877508" y="755565"/>
                  </a:lnTo>
                  <a:lnTo>
                    <a:pt x="4712531" y="3861806"/>
                  </a:lnTo>
                  <a:lnTo>
                    <a:pt x="4683514" y="3812478"/>
                  </a:lnTo>
                  <a:close/>
                  <a:moveTo>
                    <a:pt x="10691813" y="0"/>
                  </a:moveTo>
                  <a:lnTo>
                    <a:pt x="0" y="0"/>
                  </a:lnTo>
                  <a:lnTo>
                    <a:pt x="0" y="7559675"/>
                  </a:lnTo>
                  <a:lnTo>
                    <a:pt x="10691813" y="75596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34" dirty="0"/>
            </a:p>
          </p:txBody>
        </p:sp>
        <p:sp>
          <p:nvSpPr>
            <p:cNvPr id="13" name="SHP_Patch">
              <a:extLst>
                <a:ext uri="{FF2B5EF4-FFF2-40B4-BE49-F238E27FC236}">
                  <a16:creationId xmlns:a16="http://schemas.microsoft.com/office/drawing/2014/main" id="{4E49A6CD-B6FB-4818-9A2C-57D50097DEBC}"/>
                </a:ext>
              </a:extLst>
            </p:cNvPr>
            <p:cNvSpPr/>
            <p:nvPr userDrawn="1"/>
          </p:nvSpPr>
          <p:spPr bwMode="gray">
            <a:xfrm flipH="1">
              <a:off x="1851834" y="0"/>
              <a:ext cx="6184669" cy="7559675"/>
            </a:xfrm>
            <a:prstGeom prst="rect">
              <a:avLst/>
            </a:prstGeom>
            <a:gradFill flip="none" rotWithShape="1">
              <a:gsLst>
                <a:gs pos="45000">
                  <a:schemeClr val="bg1"/>
                </a:gs>
                <a:gs pos="75000">
                  <a:schemeClr val="bg1">
                    <a:alpha val="0"/>
                  </a:schemeClr>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solidFill>
                  <a:schemeClr val="tx1"/>
                </a:solidFill>
              </a:endParaRPr>
            </a:p>
          </p:txBody>
        </p:sp>
      </p:grpSp>
      <p:sp>
        <p:nvSpPr>
          <p:cNvPr id="3" name="Text Placeholder"/>
          <p:cNvSpPr>
            <a:spLocks noGrp="1"/>
          </p:cNvSpPr>
          <p:nvPr userDrawn="1">
            <p:ph type="body" idx="1" hasCustomPrompt="1"/>
          </p:nvPr>
        </p:nvSpPr>
        <p:spPr bwMode="gray">
          <a:xfrm>
            <a:off x="2772000" y="4932000"/>
            <a:ext cx="7200000" cy="1080000"/>
          </a:xfrm>
        </p:spPr>
        <p:txBody>
          <a:bodyPr/>
          <a:lstStyle>
            <a:lvl1pPr marL="0" indent="0" algn="r">
              <a:buNone/>
              <a:defRPr sz="1600">
                <a:solidFill>
                  <a:schemeClr val="tx1"/>
                </a:solidFill>
              </a:defRPr>
            </a:lvl1pPr>
            <a:lvl2pPr marL="400910" indent="0">
              <a:buNone/>
              <a:defRPr sz="1754">
                <a:solidFill>
                  <a:schemeClr val="tx1">
                    <a:tint val="75000"/>
                  </a:schemeClr>
                </a:solidFill>
              </a:defRPr>
            </a:lvl2pPr>
            <a:lvl3pPr marL="801819" indent="0">
              <a:buNone/>
              <a:defRPr sz="1578">
                <a:solidFill>
                  <a:schemeClr val="tx1">
                    <a:tint val="75000"/>
                  </a:schemeClr>
                </a:solidFill>
              </a:defRPr>
            </a:lvl3pPr>
            <a:lvl4pPr marL="1202728" indent="0">
              <a:buNone/>
              <a:defRPr sz="1403">
                <a:solidFill>
                  <a:schemeClr val="tx1">
                    <a:tint val="75000"/>
                  </a:schemeClr>
                </a:solidFill>
              </a:defRPr>
            </a:lvl4pPr>
            <a:lvl5pPr marL="1603637" indent="0">
              <a:buNone/>
              <a:defRPr sz="1403">
                <a:solidFill>
                  <a:schemeClr val="tx1">
                    <a:tint val="75000"/>
                  </a:schemeClr>
                </a:solidFill>
              </a:defRPr>
            </a:lvl5pPr>
            <a:lvl6pPr marL="2004547" indent="0">
              <a:buNone/>
              <a:defRPr sz="1403">
                <a:solidFill>
                  <a:schemeClr val="tx1">
                    <a:tint val="75000"/>
                  </a:schemeClr>
                </a:solidFill>
              </a:defRPr>
            </a:lvl6pPr>
            <a:lvl7pPr marL="2405456" indent="0">
              <a:buNone/>
              <a:defRPr sz="1403">
                <a:solidFill>
                  <a:schemeClr val="tx1">
                    <a:tint val="75000"/>
                  </a:schemeClr>
                </a:solidFill>
              </a:defRPr>
            </a:lvl7pPr>
            <a:lvl8pPr marL="2806366" indent="0">
              <a:buNone/>
              <a:defRPr sz="1403">
                <a:solidFill>
                  <a:schemeClr val="tx1">
                    <a:tint val="75000"/>
                  </a:schemeClr>
                </a:solidFill>
              </a:defRPr>
            </a:lvl8pPr>
            <a:lvl9pPr marL="3207275" indent="0">
              <a:buNone/>
              <a:defRPr sz="1403">
                <a:solidFill>
                  <a:schemeClr val="tx1">
                    <a:tint val="75000"/>
                  </a:schemeClr>
                </a:solidFill>
              </a:defRPr>
            </a:lvl9pPr>
          </a:lstStyle>
          <a:p>
            <a:pPr lvl="0"/>
            <a:r>
              <a:rPr lang="en-GB" dirty="0"/>
              <a:t>Insert subtitle or brief synopsis for the following section</a:t>
            </a:r>
          </a:p>
        </p:txBody>
      </p:sp>
      <p:sp>
        <p:nvSpPr>
          <p:cNvPr id="2" name="Title"/>
          <p:cNvSpPr>
            <a:spLocks noGrp="1"/>
          </p:cNvSpPr>
          <p:nvPr userDrawn="1">
            <p:ph type="title" hasCustomPrompt="1"/>
          </p:nvPr>
        </p:nvSpPr>
        <p:spPr bwMode="gray">
          <a:xfrm>
            <a:off x="2772000" y="3960000"/>
            <a:ext cx="7200000" cy="900000"/>
          </a:xfrm>
        </p:spPr>
        <p:txBody>
          <a:bodyPr anchor="b"/>
          <a:lstStyle>
            <a:lvl1pPr algn="r">
              <a:defRPr sz="2400">
                <a:solidFill>
                  <a:schemeClr val="tx1"/>
                </a:solidFill>
              </a:defRPr>
            </a:lvl1pPr>
          </a:lstStyle>
          <a:p>
            <a:r>
              <a:rPr lang="en-GB" dirty="0"/>
              <a:t>Insert title</a:t>
            </a:r>
          </a:p>
        </p:txBody>
      </p:sp>
      <p:sp>
        <p:nvSpPr>
          <p:cNvPr id="7" name="Slide Number Placeholder">
            <a:extLst>
              <a:ext uri="{FF2B5EF4-FFF2-40B4-BE49-F238E27FC236}">
                <a16:creationId xmlns:a16="http://schemas.microsoft.com/office/drawing/2014/main" id="{40A1618E-96AC-41C1-8E68-1D0F996BEE66}"/>
              </a:ext>
            </a:extLst>
          </p:cNvPr>
          <p:cNvSpPr>
            <a:spLocks noGrp="1"/>
          </p:cNvSpPr>
          <p:nvPr>
            <p:ph type="sldNum" sz="quarter" idx="4"/>
          </p:nvPr>
        </p:nvSpPr>
        <p:spPr bwMode="gray">
          <a:xfrm>
            <a:off x="10079428" y="7254135"/>
            <a:ext cx="509651" cy="126000"/>
          </a:xfrm>
          <a:prstGeom prst="rect">
            <a:avLst/>
          </a:prstGeom>
        </p:spPr>
        <p:txBody>
          <a:bodyPr vert="horz" lIns="0" tIns="0" rIns="0" bIns="0" rtlCol="0" anchor="t" anchorCtr="0">
            <a:noAutofit/>
          </a:bodyPr>
          <a:lstStyle>
            <a:lvl1pPr marL="0" indent="0" algn="ctr">
              <a:buNone/>
              <a:defRPr sz="800" b="1">
                <a:solidFill>
                  <a:schemeClr val="tx1"/>
                </a:solidFill>
              </a:defRPr>
            </a:lvl1pPr>
          </a:lstStyle>
          <a:p>
            <a:fld id="{427A094F-A43A-4F11-8E00-1F67ADA82539}" type="slidenum">
              <a:rPr lang="en-GB" smtClean="0"/>
              <a:pPr/>
              <a:t>‹#›</a:t>
            </a:fld>
            <a:endParaRPr lang="en-GB" dirty="0"/>
          </a:p>
        </p:txBody>
      </p:sp>
    </p:spTree>
    <p:extLst>
      <p:ext uri="{BB962C8B-B14F-4D97-AF65-F5344CB8AC3E}">
        <p14:creationId xmlns:p14="http://schemas.microsoft.com/office/powerpoint/2010/main" val="381492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pSp>
        <p:nvGrpSpPr>
          <p:cNvPr id="18" name="SHP_Footer">
            <a:extLst>
              <a:ext uri="{FF2B5EF4-FFF2-40B4-BE49-F238E27FC236}">
                <a16:creationId xmlns:a16="http://schemas.microsoft.com/office/drawing/2014/main" id="{FC82B56C-9580-49C7-8A0E-463EDE035C31}"/>
              </a:ext>
            </a:extLst>
          </p:cNvPr>
          <p:cNvGrpSpPr/>
          <p:nvPr userDrawn="1"/>
        </p:nvGrpSpPr>
        <p:grpSpPr>
          <a:xfrm>
            <a:off x="1" y="6587675"/>
            <a:ext cx="10691813" cy="972000"/>
            <a:chOff x="1" y="6587675"/>
            <a:chExt cx="10691813" cy="972000"/>
          </a:xfrm>
        </p:grpSpPr>
        <p:sp>
          <p:nvSpPr>
            <p:cNvPr id="17" name="SHP_Blue (10%) Bar">
              <a:extLst>
                <a:ext uri="{FF2B5EF4-FFF2-40B4-BE49-F238E27FC236}">
                  <a16:creationId xmlns:a16="http://schemas.microsoft.com/office/drawing/2014/main" id="{2C6E80BD-8EE8-4DD7-9083-4DD2BEFA12A8}"/>
                </a:ext>
              </a:extLst>
            </p:cNvPr>
            <p:cNvSpPr/>
            <p:nvPr userDrawn="1"/>
          </p:nvSpPr>
          <p:spPr bwMode="gray">
            <a:xfrm>
              <a:off x="1" y="7074595"/>
              <a:ext cx="10691813" cy="485080"/>
            </a:xfrm>
            <a:custGeom>
              <a:avLst/>
              <a:gdLst>
                <a:gd name="connsiteX0" fmla="*/ 0 w 10691813"/>
                <a:gd name="connsiteY0" fmla="*/ 0 h 485080"/>
                <a:gd name="connsiteX1" fmla="*/ 10691813 w 10691813"/>
                <a:gd name="connsiteY1" fmla="*/ 0 h 485080"/>
                <a:gd name="connsiteX2" fmla="*/ 10691813 w 10691813"/>
                <a:gd name="connsiteY2" fmla="*/ 485080 h 485080"/>
                <a:gd name="connsiteX3" fmla="*/ 0 w 10691813"/>
                <a:gd name="connsiteY3" fmla="*/ 485080 h 485080"/>
              </a:gdLst>
              <a:ahLst/>
              <a:cxnLst>
                <a:cxn ang="0">
                  <a:pos x="connsiteX0" y="connsiteY0"/>
                </a:cxn>
                <a:cxn ang="0">
                  <a:pos x="connsiteX1" y="connsiteY1"/>
                </a:cxn>
                <a:cxn ang="0">
                  <a:pos x="connsiteX2" y="connsiteY2"/>
                </a:cxn>
                <a:cxn ang="0">
                  <a:pos x="connsiteX3" y="connsiteY3"/>
                </a:cxn>
              </a:cxnLst>
              <a:rect l="l" t="t" r="r" b="b"/>
              <a:pathLst>
                <a:path w="10691813" h="485080">
                  <a:moveTo>
                    <a:pt x="0" y="0"/>
                  </a:moveTo>
                  <a:lnTo>
                    <a:pt x="10691813" y="0"/>
                  </a:lnTo>
                  <a:lnTo>
                    <a:pt x="10691813" y="485080"/>
                  </a:lnTo>
                  <a:lnTo>
                    <a:pt x="0" y="485080"/>
                  </a:lnTo>
                  <a:close/>
                </a:path>
              </a:pathLst>
            </a:custGeom>
            <a:solidFill>
              <a:srgbClr val="E8EC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GB" noProof="0" dirty="0"/>
            </a:p>
          </p:txBody>
        </p:sp>
        <p:sp>
          <p:nvSpPr>
            <p:cNvPr id="14" name="SHP_Shard">
              <a:extLst>
                <a:ext uri="{FF2B5EF4-FFF2-40B4-BE49-F238E27FC236}">
                  <a16:creationId xmlns:a16="http://schemas.microsoft.com/office/drawing/2014/main" id="{D7BB7769-4D6C-4C2B-B04F-5D6D1FB1C987}"/>
                </a:ext>
              </a:extLst>
            </p:cNvPr>
            <p:cNvSpPr/>
            <p:nvPr userDrawn="1"/>
          </p:nvSpPr>
          <p:spPr>
            <a:xfrm rot="10800000">
              <a:off x="10079428" y="6587675"/>
              <a:ext cx="612383" cy="972000"/>
            </a:xfrm>
            <a:custGeom>
              <a:avLst/>
              <a:gdLst>
                <a:gd name="connsiteX0" fmla="*/ 0 w 962025"/>
                <a:gd name="connsiteY0" fmla="*/ 1571625 h 1571625"/>
                <a:gd name="connsiteX1" fmla="*/ 161925 w 962025"/>
                <a:gd name="connsiteY1" fmla="*/ 342900 h 1571625"/>
                <a:gd name="connsiteX2" fmla="*/ 952500 w 962025"/>
                <a:gd name="connsiteY2" fmla="*/ 0 h 1571625"/>
                <a:gd name="connsiteX3" fmla="*/ 962025 w 962025"/>
                <a:gd name="connsiteY3" fmla="*/ 781050 h 1571625"/>
                <a:gd name="connsiteX4" fmla="*/ 0 w 962025"/>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025" h="1571625">
                  <a:moveTo>
                    <a:pt x="0" y="1571625"/>
                  </a:moveTo>
                  <a:lnTo>
                    <a:pt x="161925" y="342900"/>
                  </a:lnTo>
                  <a:lnTo>
                    <a:pt x="952500" y="0"/>
                  </a:lnTo>
                  <a:lnTo>
                    <a:pt x="962025" y="781050"/>
                  </a:lnTo>
                  <a:lnTo>
                    <a:pt x="0" y="1571625"/>
                  </a:lnTo>
                  <a:close/>
                </a:path>
              </a:pathLst>
            </a:custGeom>
            <a:gradFill flip="none" rotWithShape="1">
              <a:gsLst>
                <a:gs pos="32000">
                  <a:srgbClr val="FAB701"/>
                </a:gs>
                <a:gs pos="0">
                  <a:srgbClr val="FFDF85"/>
                </a:gs>
                <a:gs pos="100000">
                  <a:srgbClr val="D53140"/>
                </a:gs>
              </a:gsLst>
              <a:lin ang="18900000" scaled="1"/>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Slide Number Placeholder"/>
          <p:cNvSpPr>
            <a:spLocks noGrp="1"/>
          </p:cNvSpPr>
          <p:nvPr userDrawn="1">
            <p:ph type="sldNum" sz="quarter" idx="4"/>
          </p:nvPr>
        </p:nvSpPr>
        <p:spPr bwMode="gray">
          <a:xfrm>
            <a:off x="10079428" y="7254135"/>
            <a:ext cx="509651" cy="126000"/>
          </a:xfrm>
          <a:prstGeom prst="rect">
            <a:avLst/>
          </a:prstGeom>
        </p:spPr>
        <p:txBody>
          <a:bodyPr vert="horz" lIns="0" tIns="0" rIns="0" bIns="0" rtlCol="0" anchor="t" anchorCtr="0">
            <a:noAutofit/>
          </a:bodyPr>
          <a:lstStyle>
            <a:lvl1pPr marL="0" indent="0" algn="ctr">
              <a:buNone/>
              <a:defRPr sz="800" b="1">
                <a:solidFill>
                  <a:schemeClr val="bg1"/>
                </a:solidFill>
              </a:defRPr>
            </a:lvl1pPr>
          </a:lstStyle>
          <a:p>
            <a:fld id="{427A094F-A43A-4F11-8E00-1F67ADA82539}" type="slidenum">
              <a:rPr lang="en-GB" smtClean="0"/>
              <a:pPr/>
              <a:t>‹#›</a:t>
            </a:fld>
            <a:endParaRPr lang="en-GB" dirty="0"/>
          </a:p>
        </p:txBody>
      </p:sp>
      <p:sp>
        <p:nvSpPr>
          <p:cNvPr id="5" name="Footer Placeholder"/>
          <p:cNvSpPr>
            <a:spLocks noGrp="1"/>
          </p:cNvSpPr>
          <p:nvPr userDrawn="1">
            <p:ph type="ftr" sz="quarter" idx="3"/>
          </p:nvPr>
        </p:nvSpPr>
        <p:spPr bwMode="gray">
          <a:xfrm>
            <a:off x="4230000" y="7254135"/>
            <a:ext cx="5760000" cy="126000"/>
          </a:xfrm>
          <a:prstGeom prst="rect">
            <a:avLst/>
          </a:prstGeom>
        </p:spPr>
        <p:txBody>
          <a:bodyPr vert="horz" lIns="0" tIns="0" rIns="0" bIns="0" rtlCol="0" anchor="t" anchorCtr="0">
            <a:noAutofit/>
          </a:bodyPr>
          <a:lstStyle>
            <a:lvl1pPr marL="0" indent="0" algn="r">
              <a:buNone/>
              <a:defRPr sz="800">
                <a:solidFill>
                  <a:schemeClr val="tx1"/>
                </a:solidFill>
              </a:defRPr>
            </a:lvl1pPr>
          </a:lstStyle>
          <a:p>
            <a:r>
              <a:rPr lang="en-GB" dirty="0"/>
              <a:t>&lt;To edit this right textbox, go to Insert then Header &amp; Footer&gt;</a:t>
            </a:r>
          </a:p>
        </p:txBody>
      </p:sp>
      <p:sp>
        <p:nvSpPr>
          <p:cNvPr id="4" name="Date Placeholder"/>
          <p:cNvSpPr>
            <a:spLocks noGrp="1"/>
          </p:cNvSpPr>
          <p:nvPr userDrawn="1">
            <p:ph type="dt" sz="half" idx="2"/>
          </p:nvPr>
        </p:nvSpPr>
        <p:spPr bwMode="gray">
          <a:xfrm>
            <a:off x="431906" y="7254135"/>
            <a:ext cx="3436712" cy="126000"/>
          </a:xfrm>
          <a:prstGeom prst="rect">
            <a:avLst/>
          </a:prstGeom>
        </p:spPr>
        <p:txBody>
          <a:bodyPr vert="horz" lIns="0" tIns="0" rIns="0" bIns="0" rtlCol="0" anchor="t" anchorCtr="0">
            <a:noAutofit/>
          </a:bodyPr>
          <a:lstStyle>
            <a:lvl1pPr marL="0" indent="0" algn="l">
              <a:buNone/>
              <a:defRPr sz="800">
                <a:solidFill>
                  <a:schemeClr val="tx1"/>
                </a:solidFill>
              </a:defRPr>
            </a:lvl1pPr>
          </a:lstStyle>
          <a:p>
            <a:r>
              <a:rPr lang="en-US" dirty="0"/>
              <a:t>&lt;To edit this left textbox, go to Insert then Header &amp; Footer&gt;</a:t>
            </a:r>
            <a:endParaRPr lang="en-GB" dirty="0"/>
          </a:p>
        </p:txBody>
      </p:sp>
      <p:sp>
        <p:nvSpPr>
          <p:cNvPr id="3" name="Text Placeholder"/>
          <p:cNvSpPr>
            <a:spLocks noGrp="1"/>
          </p:cNvSpPr>
          <p:nvPr userDrawn="1">
            <p:ph type="body" idx="1"/>
          </p:nvPr>
        </p:nvSpPr>
        <p:spPr bwMode="gray">
          <a:xfrm>
            <a:off x="431906" y="1152000"/>
            <a:ext cx="9828000" cy="5760000"/>
          </a:xfrm>
          <a:prstGeom prst="rect">
            <a:avLst/>
          </a:prstGeom>
        </p:spPr>
        <p:txBody>
          <a:bodyPr vert="horz" lIns="0" tIns="0" rIns="0" bIns="0" rtlCol="0" anchor="t" anchorCtr="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0" name="SHP_Blue Line">
            <a:extLst>
              <a:ext uri="{FF2B5EF4-FFF2-40B4-BE49-F238E27FC236}">
                <a16:creationId xmlns:a16="http://schemas.microsoft.com/office/drawing/2014/main" id="{EE03BCEE-B0C8-4794-ACA0-E27A534DE696}"/>
              </a:ext>
            </a:extLst>
          </p:cNvPr>
          <p:cNvCxnSpPr>
            <a:cxnSpLocks/>
          </p:cNvCxnSpPr>
          <p:nvPr userDrawn="1"/>
        </p:nvCxnSpPr>
        <p:spPr bwMode="gray">
          <a:xfrm>
            <a:off x="431906" y="900000"/>
            <a:ext cx="982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Placeholder"/>
          <p:cNvSpPr>
            <a:spLocks noGrp="1"/>
          </p:cNvSpPr>
          <p:nvPr userDrawn="1">
            <p:ph type="title"/>
          </p:nvPr>
        </p:nvSpPr>
        <p:spPr bwMode="gray">
          <a:xfrm>
            <a:off x="431906" y="432000"/>
            <a:ext cx="9828000" cy="468000"/>
          </a:xfrm>
          <a:prstGeom prst="rect">
            <a:avLst/>
          </a:prstGeom>
        </p:spPr>
        <p:txBody>
          <a:bodyPr vert="horz" lIns="0" tIns="0" rIns="0" bIns="0" rtlCol="0" anchor="t" anchorCtr="0">
            <a:noAutofit/>
          </a:bodyPr>
          <a:lstStyle/>
          <a:p>
            <a:r>
              <a:rPr lang="en-US" noProof="0"/>
              <a:t>Click to edit Master title style</a:t>
            </a:r>
            <a:endParaRPr lang="en-GB" noProof="0" dirty="0"/>
          </a:p>
        </p:txBody>
      </p:sp>
    </p:spTree>
    <p:extLst>
      <p:ext uri="{BB962C8B-B14F-4D97-AF65-F5344CB8AC3E}">
        <p14:creationId xmlns:p14="http://schemas.microsoft.com/office/powerpoint/2010/main" val="3369131768"/>
      </p:ext>
    </p:extLst>
  </p:cSld>
  <p:clrMap bg1="lt1" tx1="dk1" bg2="lt2" tx2="dk2" accent1="accent1" accent2="accent2" accent3="accent3" accent4="accent4" accent5="accent5" accent6="accent6" hlink="hlink" folHlink="folHlink"/>
  <p:sldLayoutIdLst>
    <p:sldLayoutId id="2147483656" r:id="rId1"/>
    <p:sldLayoutId id="2147483690" r:id="rId2"/>
    <p:sldLayoutId id="2147483681" r:id="rId3"/>
    <p:sldLayoutId id="2147483680" r:id="rId4"/>
    <p:sldLayoutId id="2147483668" r:id="rId5"/>
    <p:sldLayoutId id="2147483684" r:id="rId6"/>
    <p:sldLayoutId id="2147483669" r:id="rId7"/>
    <p:sldLayoutId id="2147483691" r:id="rId8"/>
    <p:sldLayoutId id="2147483683" r:id="rId9"/>
    <p:sldLayoutId id="2147483671" r:id="rId10"/>
    <p:sldLayoutId id="2147483685" r:id="rId11"/>
    <p:sldLayoutId id="2147483686" r:id="rId12"/>
    <p:sldLayoutId id="2147483672" r:id="rId13"/>
    <p:sldLayoutId id="2147483673" r:id="rId14"/>
    <p:sldLayoutId id="2147483677" r:id="rId15"/>
    <p:sldLayoutId id="2147483678" r:id="rId16"/>
    <p:sldLayoutId id="2147483679" r:id="rId17"/>
  </p:sldLayoutIdLst>
  <p:hf hdr="0"/>
  <p:txStyles>
    <p:titleStyle>
      <a:lvl1pPr algn="l" defTabSz="801819" rtl="0" eaLnBrk="1" latinLnBrk="0" hangingPunct="1">
        <a:lnSpc>
          <a:spcPct val="90000"/>
        </a:lnSpc>
        <a:spcBef>
          <a:spcPct val="0"/>
        </a:spcBef>
        <a:buNone/>
        <a:defRPr sz="1600" b="1" kern="1200">
          <a:solidFill>
            <a:schemeClr val="tx1"/>
          </a:solidFill>
          <a:latin typeface="+mj-lt"/>
          <a:ea typeface="+mj-ea"/>
          <a:cs typeface="+mj-cs"/>
        </a:defRPr>
      </a:lvl1pPr>
    </p:titleStyle>
    <p:bodyStyle>
      <a:lvl1pPr marL="180000" indent="-180000" algn="l" defTabSz="801819" rtl="0" eaLnBrk="1" latinLnBrk="0" hangingPunct="1">
        <a:lnSpc>
          <a:spcPct val="100000"/>
        </a:lnSpc>
        <a:spcBef>
          <a:spcPts val="600"/>
        </a:spcBef>
        <a:buClr>
          <a:schemeClr val="tx2"/>
        </a:buClr>
        <a:buFont typeface="Wingdings 3" panose="05040102010807070707" pitchFamily="18" charset="2"/>
        <a:buChar char=""/>
        <a:defRPr sz="1050" kern="1200">
          <a:solidFill>
            <a:schemeClr val="tx1"/>
          </a:solidFill>
          <a:latin typeface="+mn-lt"/>
          <a:ea typeface="+mn-ea"/>
          <a:cs typeface="+mn-cs"/>
        </a:defRPr>
      </a:lvl1pPr>
      <a:lvl2pPr marL="36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2pPr>
      <a:lvl3pPr marL="54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3pPr>
      <a:lvl4pPr marL="72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4pPr>
      <a:lvl5pPr marL="90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5pPr>
      <a:lvl6pPr marL="108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6pPr>
      <a:lvl7pPr marL="126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7pPr>
      <a:lvl8pPr marL="144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8pPr>
      <a:lvl9pPr marL="162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9pPr>
    </p:bodyStyle>
    <p:otherStyle>
      <a:defPPr>
        <a:defRPr lang="en-GB"/>
      </a:defPPr>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mn-lt"/>
          <a:ea typeface="+mn-ea"/>
          <a:cs typeface="+mn-cs"/>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ecclesiastical.com/risk-management/church-risk-calendar/"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hyperlink" Target="https://communicatoremail.com/F/As83sdAZOC1FJURjQEiNGK/"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ecclesiastical.com/risk-management/" TargetMode="External"/><Relationship Id="rId3" Type="http://schemas.openxmlformats.org/officeDocument/2006/relationships/hyperlink" Target="https://www.ecclesiastical.com/risk-management/church-lightning-advice/" TargetMode="External"/><Relationship Id="rId7" Type="http://schemas.openxmlformats.org/officeDocument/2006/relationships/hyperlink" Target="https://www.ecclesiastical.com/risk-management/church-heating-systems/" TargetMode="External"/><Relationship Id="rId2" Type="http://schemas.openxmlformats.org/officeDocument/2006/relationships/hyperlink" Target="https://www.ecclesiastical.com/risk-management/church-electrical-wiring/" TargetMode="External"/><Relationship Id="rId1" Type="http://schemas.openxmlformats.org/officeDocument/2006/relationships/slideLayout" Target="../slideLayouts/slideLayout15.xml"/><Relationship Id="rId6" Type="http://schemas.openxmlformats.org/officeDocument/2006/relationships/hyperlink" Target="https://www.ecclesiastical.com/documents/church-firefighting-equipment-guidance.pdf" TargetMode="External"/><Relationship Id="rId5" Type="http://schemas.openxmlformats.org/officeDocument/2006/relationships/hyperlink" Target="https://www.ecclesiastical.com/documents/church-security-alarms.pdf" TargetMode="External"/><Relationship Id="rId4" Type="http://schemas.openxmlformats.org/officeDocument/2006/relationships/hyperlink" Target="https://www.ecclesiastical.com/risk-management/smartwat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cclesiastical.com/church/fundraising/" TargetMode="External"/><Relationship Id="rId2" Type="http://schemas.openxmlformats.org/officeDocument/2006/relationships/image" Target="../media/image7.png"/><Relationship Id="rId1" Type="http://schemas.openxmlformats.org/officeDocument/2006/relationships/slideLayout" Target="../slideLayouts/slideLayout10.xml"/><Relationship Id="rId6" Type="http://schemas.openxmlformats.org/officeDocument/2006/relationships/image" Target="../media/image8.jpg"/><Relationship Id="rId5" Type="http://schemas.openxmlformats.org/officeDocument/2006/relationships/hyperlink" Target="https://www.ecclesiastical.com/church/fundraising/fundraising-in-a-box/" TargetMode="External"/><Relationship Id="rId4" Type="http://schemas.openxmlformats.org/officeDocument/2006/relationships/hyperlink" Target="https://www.ecclesiastical.com/church/church-fundrais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ecclesiastical.com/risk-management/church-building-works/" TargetMode="External"/><Relationship Id="rId2" Type="http://schemas.openxmlformats.org/officeDocument/2006/relationships/hyperlink" Target="https://www.ecclesiastical.com/church/administering/" TargetMode="External"/><Relationship Id="rId1" Type="http://schemas.openxmlformats.org/officeDocument/2006/relationships/slideLayout" Target="../slideLayouts/slideLayout5.xml"/><Relationship Id="rId5" Type="http://schemas.openxmlformats.org/officeDocument/2006/relationships/hyperlink" Target="mailto:claims@ecclesiastical.com" TargetMode="External"/><Relationship Id="rId4" Type="http://schemas.openxmlformats.org/officeDocument/2006/relationships/hyperlink" Target="mailto:churchclaims@ecclesiastical.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heather.ford@ecclesiastical.com" TargetMode="External"/><Relationship Id="rId2" Type="http://schemas.openxmlformats.org/officeDocument/2006/relationships/hyperlink" Target="mailto:claims@ecclesiastical.com" TargetMode="External"/><Relationship Id="rId1" Type="http://schemas.openxmlformats.org/officeDocument/2006/relationships/slideLayout" Target="../slideLayouts/slideLayout5.xml"/><Relationship Id="rId4" Type="http://schemas.openxmlformats.org/officeDocument/2006/relationships/hyperlink" Target="mailto:risk.advice@ecclesiastica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A0D3AFB-39ED-4ED2-9EF4-14C5A6CE8446}"/>
              </a:ext>
            </a:extLst>
          </p:cNvPr>
          <p:cNvSpPr>
            <a:spLocks noGrp="1"/>
          </p:cNvSpPr>
          <p:nvPr>
            <p:ph type="body" sz="quarter" idx="13"/>
          </p:nvPr>
        </p:nvSpPr>
        <p:spPr bwMode="gray">
          <a:xfrm>
            <a:off x="4931906" y="6423443"/>
            <a:ext cx="5040000" cy="492443"/>
          </a:xfrm>
        </p:spPr>
        <p:txBody>
          <a:bodyPr/>
          <a:lstStyle/>
          <a:p>
            <a:r>
              <a:rPr lang="en-GB" dirty="0"/>
              <a:t>Blackburn Diocese  Church Warden Training</a:t>
            </a:r>
          </a:p>
          <a:p>
            <a:r>
              <a:rPr lang="en-GB" dirty="0"/>
              <a:t>July 2023</a:t>
            </a:r>
          </a:p>
        </p:txBody>
      </p:sp>
      <p:sp>
        <p:nvSpPr>
          <p:cNvPr id="5" name="Subtitle 4">
            <a:extLst>
              <a:ext uri="{FF2B5EF4-FFF2-40B4-BE49-F238E27FC236}">
                <a16:creationId xmlns:a16="http://schemas.microsoft.com/office/drawing/2014/main" id="{3808E1E0-6C01-4C97-8626-FA037A199B97}"/>
              </a:ext>
            </a:extLst>
          </p:cNvPr>
          <p:cNvSpPr>
            <a:spLocks noGrp="1"/>
          </p:cNvSpPr>
          <p:nvPr>
            <p:ph type="subTitle" idx="1"/>
          </p:nvPr>
        </p:nvSpPr>
        <p:spPr bwMode="gray">
          <a:xfrm>
            <a:off x="4931905" y="3924000"/>
            <a:ext cx="5188139" cy="1839802"/>
          </a:xfrm>
        </p:spPr>
        <p:txBody>
          <a:bodyPr/>
          <a:lstStyle/>
          <a:p>
            <a:endParaRPr lang="en-GB" dirty="0"/>
          </a:p>
          <a:p>
            <a:r>
              <a:rPr lang="en-GB" dirty="0"/>
              <a:t>Heather Ford </a:t>
            </a:r>
          </a:p>
          <a:p>
            <a:r>
              <a:rPr lang="en-GB" dirty="0"/>
              <a:t>Church Support Manager</a:t>
            </a:r>
          </a:p>
          <a:p>
            <a:endParaRPr lang="en-GB" dirty="0"/>
          </a:p>
        </p:txBody>
      </p:sp>
      <p:sp>
        <p:nvSpPr>
          <p:cNvPr id="4" name="Title 3">
            <a:extLst>
              <a:ext uri="{FF2B5EF4-FFF2-40B4-BE49-F238E27FC236}">
                <a16:creationId xmlns:a16="http://schemas.microsoft.com/office/drawing/2014/main" id="{BC42EDCF-626C-4ED9-83E5-9EAD742559AC}"/>
              </a:ext>
            </a:extLst>
          </p:cNvPr>
          <p:cNvSpPr>
            <a:spLocks noGrp="1"/>
          </p:cNvSpPr>
          <p:nvPr>
            <p:ph type="ctrTitle"/>
          </p:nvPr>
        </p:nvSpPr>
        <p:spPr bwMode="gray"/>
        <p:txBody>
          <a:bodyPr/>
          <a:lstStyle/>
          <a:p>
            <a:r>
              <a:rPr lang="en-GB" dirty="0"/>
              <a:t>Ecclesiastical Overview</a:t>
            </a:r>
            <a:br>
              <a:rPr lang="en-GB" dirty="0"/>
            </a:br>
            <a:r>
              <a:rPr lang="en-GB" dirty="0"/>
              <a:t>How Can We Help </a:t>
            </a:r>
          </a:p>
        </p:txBody>
      </p:sp>
    </p:spTree>
    <p:extLst>
      <p:ext uri="{BB962C8B-B14F-4D97-AF65-F5344CB8AC3E}">
        <p14:creationId xmlns:p14="http://schemas.microsoft.com/office/powerpoint/2010/main" val="343247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AB404F-DC7C-4256-855B-385E7F8D8F39}"/>
              </a:ext>
            </a:extLst>
          </p:cNvPr>
          <p:cNvSpPr>
            <a:spLocks noGrp="1"/>
          </p:cNvSpPr>
          <p:nvPr>
            <p:ph type="title"/>
          </p:nvPr>
        </p:nvSpPr>
        <p:spPr bwMode="gray">
          <a:xfrm>
            <a:off x="2771813" y="3960000"/>
            <a:ext cx="7200000" cy="900000"/>
          </a:xfrm>
        </p:spPr>
        <p:txBody>
          <a:bodyPr/>
          <a:lstStyle/>
          <a:p>
            <a:r>
              <a:rPr lang="en-GB" dirty="0"/>
              <a:t>Questions?</a:t>
            </a:r>
          </a:p>
        </p:txBody>
      </p:sp>
    </p:spTree>
    <p:extLst>
      <p:ext uri="{BB962C8B-B14F-4D97-AF65-F5344CB8AC3E}">
        <p14:creationId xmlns:p14="http://schemas.microsoft.com/office/powerpoint/2010/main" val="135639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2</a:t>
            </a:fld>
            <a:endParaRPr lang="en-GB" dirty="0"/>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72196" y="4549206"/>
            <a:ext cx="3287710" cy="815274"/>
          </a:xfrm>
        </p:spPr>
      </p:pic>
      <p:sp>
        <p:nvSpPr>
          <p:cNvPr id="6" name="Content Placeholder 5"/>
          <p:cNvSpPr>
            <a:spLocks noGrp="1"/>
          </p:cNvSpPr>
          <p:nvPr>
            <p:ph sz="half" idx="1"/>
          </p:nvPr>
        </p:nvSpPr>
        <p:spPr/>
        <p:txBody>
          <a:bodyPr/>
          <a:lstStyle/>
          <a:p>
            <a:pPr marL="265113" indent="-265113"/>
            <a:r>
              <a:rPr lang="en-GB" sz="2400" dirty="0"/>
              <a:t>Over 130 years insuring churches</a:t>
            </a:r>
          </a:p>
          <a:p>
            <a:pPr marL="265113" indent="-265113"/>
            <a:endParaRPr lang="en-GB" sz="2400" dirty="0"/>
          </a:p>
          <a:p>
            <a:pPr marL="265113" indent="-265113"/>
            <a:r>
              <a:rPr lang="en-GB" sz="2400" dirty="0"/>
              <a:t>Leading UK insurer of churches and heritage buildings</a:t>
            </a:r>
          </a:p>
          <a:p>
            <a:pPr marL="265113" indent="-265113"/>
            <a:endParaRPr lang="en-GB" sz="2400" dirty="0"/>
          </a:p>
          <a:p>
            <a:pPr marL="265113" indent="-265113"/>
            <a:r>
              <a:rPr lang="en-GB" sz="2400" dirty="0"/>
              <a:t>Part of the Benefact Group</a:t>
            </a:r>
          </a:p>
          <a:p>
            <a:pPr marL="265113" indent="-265113"/>
            <a:endParaRPr lang="en-GB" sz="2400" dirty="0"/>
          </a:p>
          <a:p>
            <a:pPr marL="265113" indent="-265113"/>
            <a:r>
              <a:rPr lang="en-GB" sz="2400" dirty="0"/>
              <a:t>Owned by a charitable trust – Benefact Trust </a:t>
            </a:r>
          </a:p>
          <a:p>
            <a:pPr marL="265113" indent="-265113"/>
            <a:endParaRPr lang="en-GB" sz="2400" dirty="0"/>
          </a:p>
          <a:p>
            <a:pPr marL="265113" indent="-265113"/>
            <a:r>
              <a:rPr lang="en-GB" sz="2400" dirty="0"/>
              <a:t>Specialist Church team</a:t>
            </a:r>
          </a:p>
          <a:p>
            <a:pPr marL="265113" indent="-265113"/>
            <a:endParaRPr lang="en-GB" sz="2400" dirty="0"/>
          </a:p>
          <a:p>
            <a:pPr marL="265113" indent="-265113"/>
            <a:r>
              <a:rPr lang="en-GB" sz="2400" dirty="0"/>
              <a:t>Helping your church to </a:t>
            </a:r>
            <a:r>
              <a:rPr lang="en-GB" sz="2400" dirty="0">
                <a:solidFill>
                  <a:schemeClr val="tx2"/>
                </a:solidFill>
              </a:rPr>
              <a:t>thrive </a:t>
            </a:r>
          </a:p>
          <a:p>
            <a:pPr marL="0" indent="0">
              <a:buNone/>
            </a:pPr>
            <a:endParaRPr lang="en-GB" dirty="0"/>
          </a:p>
        </p:txBody>
      </p:sp>
      <p:sp>
        <p:nvSpPr>
          <p:cNvPr id="7" name="Title 6"/>
          <p:cNvSpPr>
            <a:spLocks noGrp="1"/>
          </p:cNvSpPr>
          <p:nvPr>
            <p:ph type="title"/>
          </p:nvPr>
        </p:nvSpPr>
        <p:spPr/>
        <p:txBody>
          <a:bodyPr/>
          <a:lstStyle/>
          <a:p>
            <a:r>
              <a:rPr lang="en-GB" dirty="0"/>
              <a:t> Ecclesiastical Insurance - Benefact Group </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1223" y="1707728"/>
            <a:ext cx="2389655" cy="2033749"/>
          </a:xfrm>
          <a:prstGeom prst="rect">
            <a:avLst/>
          </a:prstGeom>
        </p:spPr>
      </p:pic>
    </p:spTree>
    <p:extLst>
      <p:ext uri="{BB962C8B-B14F-4D97-AF65-F5344CB8AC3E}">
        <p14:creationId xmlns:p14="http://schemas.microsoft.com/office/powerpoint/2010/main" val="422622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Date Placeholder 3"/>
          <p:cNvSpPr>
            <a:spLocks noGrp="1"/>
          </p:cNvSpPr>
          <p:nvPr>
            <p:ph type="dt" sz="half" idx="10"/>
          </p:nvPr>
        </p:nvSpPr>
        <p:spPr/>
        <p:txBody>
          <a:bodyPr/>
          <a:lstStyle/>
          <a:p>
            <a:endParaRPr lang="en-GB" dirty="0"/>
          </a:p>
        </p:txBody>
      </p:sp>
      <p:sp>
        <p:nvSpPr>
          <p:cNvPr id="6" name="Content Placeholder 5"/>
          <p:cNvSpPr>
            <a:spLocks noGrp="1"/>
          </p:cNvSpPr>
          <p:nvPr>
            <p:ph sz="half" idx="1"/>
          </p:nvPr>
        </p:nvSpPr>
        <p:spPr/>
        <p:txBody>
          <a:bodyPr/>
          <a:lstStyle/>
          <a:p>
            <a:r>
              <a:rPr lang="en-GB" sz="1800" dirty="0">
                <a:cs typeface="Arial" panose="020B0604020202020204" pitchFamily="34" charset="0"/>
              </a:rPr>
              <a:t>Started with Ecclesiastical – January 2020 </a:t>
            </a:r>
          </a:p>
          <a:p>
            <a:pPr marL="0" indent="0">
              <a:buNone/>
            </a:pPr>
            <a:endParaRPr lang="en-GB" sz="1800" dirty="0">
              <a:cs typeface="Arial" panose="020B0604020202020204" pitchFamily="34" charset="0"/>
            </a:endParaRPr>
          </a:p>
          <a:p>
            <a:r>
              <a:rPr lang="en-GB" sz="1800" dirty="0">
                <a:cs typeface="Arial" panose="020B0604020202020204" pitchFamily="34" charset="0"/>
              </a:rPr>
              <a:t>Church Buildings Officer for 7 years with Manchester Diocese </a:t>
            </a:r>
          </a:p>
          <a:p>
            <a:pPr marL="0" indent="0">
              <a:buNone/>
            </a:pPr>
            <a:endParaRPr lang="en-GB" sz="1800" dirty="0">
              <a:cs typeface="Arial" panose="020B0604020202020204" pitchFamily="34" charset="0"/>
            </a:endParaRPr>
          </a:p>
          <a:p>
            <a:r>
              <a:rPr lang="en-GB" sz="1800" dirty="0">
                <a:cs typeface="Arial" panose="020B0604020202020204" pitchFamily="34" charset="0"/>
              </a:rPr>
              <a:t>Housing Association Development Manager for 15 years – project managing large residential capital projects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Centred on ; </a:t>
            </a:r>
          </a:p>
          <a:p>
            <a:pPr marL="0" indent="0">
              <a:buNone/>
            </a:pPr>
            <a:endParaRPr lang="en-GB" sz="1800" dirty="0">
              <a:cs typeface="Arial" panose="020B0604020202020204" pitchFamily="34" charset="0"/>
            </a:endParaRPr>
          </a:p>
          <a:p>
            <a:pPr marL="0" indent="0" algn="ctr">
              <a:buNone/>
            </a:pPr>
            <a:r>
              <a:rPr lang="en-GB" sz="1800" b="1" dirty="0">
                <a:cs typeface="Arial" panose="020B0604020202020204" pitchFamily="34" charset="0"/>
              </a:rPr>
              <a:t>Built environment &amp; Community development </a:t>
            </a:r>
          </a:p>
          <a:p>
            <a:pPr marL="0" indent="0">
              <a:buNone/>
            </a:pPr>
            <a:endParaRPr lang="en-GB" sz="1800" b="1" dirty="0">
              <a:cs typeface="Arial" panose="020B0604020202020204" pitchFamily="34" charset="0"/>
            </a:endParaRPr>
          </a:p>
          <a:p>
            <a:pPr marL="0" indent="0" algn="ctr">
              <a:buNone/>
            </a:pPr>
            <a:r>
              <a:rPr lang="en-GB" sz="1800" b="1" dirty="0">
                <a:cs typeface="Arial" panose="020B0604020202020204" pitchFamily="34" charset="0"/>
              </a:rPr>
              <a:t>Enabling parishes to do God’s work </a:t>
            </a:r>
          </a:p>
          <a:p>
            <a:endParaRPr lang="en-GB" dirty="0"/>
          </a:p>
        </p:txBody>
      </p:sp>
      <p:sp>
        <p:nvSpPr>
          <p:cNvPr id="7" name="Title 6"/>
          <p:cNvSpPr>
            <a:spLocks noGrp="1"/>
          </p:cNvSpPr>
          <p:nvPr>
            <p:ph type="title"/>
          </p:nvPr>
        </p:nvSpPr>
        <p:spPr/>
        <p:txBody>
          <a:bodyPr/>
          <a:lstStyle/>
          <a:p>
            <a:r>
              <a:rPr lang="en-GB" dirty="0"/>
              <a:t>Heather Ford - Church Insurance Consultant </a:t>
            </a:r>
          </a:p>
        </p:txBody>
      </p:sp>
      <p:pic>
        <p:nvPicPr>
          <p:cNvPr id="8" name="Content Placeholder 7" descr="https://www.ecclesiasticalbrandcentral.com/includes/getimage.php?assetid=36959&amp;ext=png&amp;method=md&amp;sid=e58383226a92833a53921d255208ea4c"/>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434470" y="2073991"/>
            <a:ext cx="2644958" cy="3916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637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4</a:t>
            </a:fld>
            <a:endParaRPr lang="en-GB" dirty="0"/>
          </a:p>
        </p:txBody>
      </p:sp>
      <p:sp>
        <p:nvSpPr>
          <p:cNvPr id="3" name="Footer Placeholder 2"/>
          <p:cNvSpPr>
            <a:spLocks noGrp="1"/>
          </p:cNvSpPr>
          <p:nvPr>
            <p:ph type="ftr" sz="quarter" idx="11"/>
          </p:nvPr>
        </p:nvSpPr>
        <p:spPr/>
        <p:txBody>
          <a:bodyPr/>
          <a:lstStyle/>
          <a:p>
            <a:r>
              <a:rPr lang="en-GB"/>
              <a:t>www.ecclesiastical.com/church-insurance-consultants </a:t>
            </a:r>
            <a:endParaRPr lang="en-GB" dirty="0"/>
          </a:p>
        </p:txBody>
      </p:sp>
      <p:sp>
        <p:nvSpPr>
          <p:cNvPr id="4" name="Date Placeholder 3"/>
          <p:cNvSpPr>
            <a:spLocks noGrp="1"/>
          </p:cNvSpPr>
          <p:nvPr>
            <p:ph type="dt" sz="half" idx="10"/>
          </p:nvPr>
        </p:nvSpPr>
        <p:spPr/>
        <p:txBody>
          <a:bodyPr/>
          <a:lstStyle/>
          <a:p>
            <a:r>
              <a:rPr lang="en-US"/>
              <a:t>How can we help?</a:t>
            </a:r>
            <a:endParaRPr lang="en-GB"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911994496"/>
              </p:ext>
            </p:extLst>
          </p:nvPr>
        </p:nvGraphicFramePr>
        <p:xfrm>
          <a:off x="6495676" y="1316112"/>
          <a:ext cx="3583752" cy="5211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half" idx="1"/>
          </p:nvPr>
        </p:nvSpPr>
        <p:spPr>
          <a:xfrm>
            <a:off x="593906" y="2354686"/>
            <a:ext cx="4752000" cy="2922160"/>
          </a:xfrm>
        </p:spPr>
        <p:txBody>
          <a:bodyPr/>
          <a:lstStyle/>
          <a:p>
            <a:r>
              <a:rPr lang="en-GB" sz="1400" dirty="0"/>
              <a:t>We offer practical help and a friendly listening ear.</a:t>
            </a:r>
            <a:br>
              <a:rPr lang="en-GB" sz="1400" dirty="0"/>
            </a:br>
            <a:endParaRPr lang="en-GB" sz="1400" dirty="0"/>
          </a:p>
          <a:p>
            <a:r>
              <a:rPr lang="en-GB" sz="1400" dirty="0"/>
              <a:t>We have worked with, and continue to work with Dioceses to develop training and information on a variety of topics to support churches.</a:t>
            </a:r>
            <a:br>
              <a:rPr lang="en-GB" sz="1400" dirty="0"/>
            </a:br>
            <a:endParaRPr lang="en-GB" sz="1400" dirty="0"/>
          </a:p>
          <a:p>
            <a:r>
              <a:rPr lang="en-GB" sz="1400" dirty="0"/>
              <a:t>We can use digital platforms for meetings and training events if preferred.</a:t>
            </a:r>
            <a:br>
              <a:rPr lang="en-GB" sz="1400" dirty="0"/>
            </a:br>
            <a:endParaRPr lang="en-GB" sz="1400" dirty="0"/>
          </a:p>
          <a:p>
            <a:r>
              <a:rPr lang="en-GB" sz="1400" dirty="0"/>
              <a:t>These are just some of the topics covered.</a:t>
            </a:r>
          </a:p>
          <a:p>
            <a:pPr marL="0" indent="0">
              <a:buNone/>
            </a:pPr>
            <a:endParaRPr lang="en-GB" dirty="0"/>
          </a:p>
        </p:txBody>
      </p:sp>
      <p:sp>
        <p:nvSpPr>
          <p:cNvPr id="7" name="Title 6"/>
          <p:cNvSpPr>
            <a:spLocks noGrp="1"/>
          </p:cNvSpPr>
          <p:nvPr>
            <p:ph type="title"/>
          </p:nvPr>
        </p:nvSpPr>
        <p:spPr/>
        <p:txBody>
          <a:bodyPr/>
          <a:lstStyle/>
          <a:p>
            <a:r>
              <a:rPr lang="en-GB" dirty="0"/>
              <a:t>Examples of how we can help</a:t>
            </a:r>
          </a:p>
        </p:txBody>
      </p:sp>
      <p:sp>
        <p:nvSpPr>
          <p:cNvPr id="8" name="Right Brace 7"/>
          <p:cNvSpPr/>
          <p:nvPr/>
        </p:nvSpPr>
        <p:spPr>
          <a:xfrm>
            <a:off x="5808576" y="2078606"/>
            <a:ext cx="433846" cy="3967352"/>
          </a:xfrm>
          <a:prstGeom prst="rightBrace">
            <a:avLst/>
          </a:prstGeom>
          <a:ln w="38100">
            <a:solidFill>
              <a:srgbClr val="F39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GB" dirty="0"/>
              <a:t>                </a:t>
            </a:r>
          </a:p>
        </p:txBody>
      </p:sp>
      <p:sp>
        <p:nvSpPr>
          <p:cNvPr id="5" name="Rectangle 4"/>
          <p:cNvSpPr/>
          <p:nvPr/>
        </p:nvSpPr>
        <p:spPr>
          <a:xfrm>
            <a:off x="431906" y="946780"/>
            <a:ext cx="9027054" cy="738664"/>
          </a:xfrm>
          <a:prstGeom prst="rect">
            <a:avLst/>
          </a:prstGeom>
        </p:spPr>
        <p:txBody>
          <a:bodyPr wrap="square">
            <a:spAutoFit/>
          </a:bodyPr>
          <a:lstStyle/>
          <a:p>
            <a:pPr marL="0" indent="0">
              <a:buNone/>
            </a:pPr>
            <a:r>
              <a:rPr lang="en-GB" sz="1400" b="1" dirty="0">
                <a:latin typeface="+mj-lt"/>
              </a:rPr>
              <a:t>Delivering seminars or workshops tailored for churches and based on our 135 years’ experience. </a:t>
            </a:r>
          </a:p>
          <a:p>
            <a:pPr marL="0" indent="0">
              <a:buNone/>
            </a:pPr>
            <a:endParaRPr lang="en-GB" sz="1400" dirty="0">
              <a:latin typeface="+mj-lt"/>
            </a:endParaRPr>
          </a:p>
          <a:p>
            <a:pPr marL="0" indent="0">
              <a:buNone/>
            </a:pPr>
            <a:r>
              <a:rPr lang="en-GB" sz="1400" dirty="0">
                <a:latin typeface="+mj-lt"/>
              </a:rPr>
              <a:t>We have produced guidance and can deliver training specifically for our church customers on a range of topics.</a:t>
            </a:r>
          </a:p>
        </p:txBody>
      </p:sp>
    </p:spTree>
    <p:extLst>
      <p:ext uri="{BB962C8B-B14F-4D97-AF65-F5344CB8AC3E}">
        <p14:creationId xmlns:p14="http://schemas.microsoft.com/office/powerpoint/2010/main" val="366430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5</a:t>
            </a:fld>
            <a:endParaRPr lang="en-GB" dirty="0"/>
          </a:p>
        </p:txBody>
      </p:sp>
      <p:sp>
        <p:nvSpPr>
          <p:cNvPr id="6" name="Content Placeholder 5"/>
          <p:cNvSpPr>
            <a:spLocks noGrp="1"/>
          </p:cNvSpPr>
          <p:nvPr>
            <p:ph sz="half" idx="1"/>
          </p:nvPr>
        </p:nvSpPr>
        <p:spPr/>
        <p:txBody>
          <a:bodyPr/>
          <a:lstStyle/>
          <a:p>
            <a:pPr marL="0" indent="-90000">
              <a:spcBef>
                <a:spcPts val="0"/>
              </a:spcBef>
              <a:buNone/>
            </a:pPr>
            <a:r>
              <a:rPr lang="en-GB" sz="1400" b="1" dirty="0"/>
              <a:t>The </a:t>
            </a:r>
            <a:r>
              <a:rPr lang="en-GB" sz="1400" b="1" dirty="0">
                <a:hlinkClick r:id="rId3"/>
              </a:rPr>
              <a:t>risk calendar </a:t>
            </a:r>
            <a:r>
              <a:rPr lang="en-GB" sz="1400" b="1" dirty="0"/>
              <a:t>marks key risks throughout the year to help you protect your church and those who use it.</a:t>
            </a:r>
          </a:p>
          <a:p>
            <a:pPr marL="0" indent="0">
              <a:buNone/>
            </a:pPr>
            <a:br>
              <a:rPr lang="en-GB" sz="1400" dirty="0"/>
            </a:br>
            <a:r>
              <a:rPr lang="en-GB" sz="1400" dirty="0"/>
              <a:t>It has:</a:t>
            </a:r>
          </a:p>
          <a:p>
            <a:r>
              <a:rPr lang="en-GB" sz="1400" dirty="0"/>
              <a:t>Monthly hints and tips for considering the operational risks at your church.</a:t>
            </a:r>
            <a:br>
              <a:rPr lang="en-GB" sz="1400" dirty="0"/>
            </a:br>
            <a:endParaRPr lang="en-GB" sz="1400" dirty="0"/>
          </a:p>
          <a:p>
            <a:r>
              <a:rPr lang="en-GB" sz="1400" dirty="0"/>
              <a:t>Different topics featured throughout the year and included in the e-News we send to parish contacts.</a:t>
            </a:r>
            <a:br>
              <a:rPr lang="en-GB" sz="1400" dirty="0"/>
            </a:br>
            <a:endParaRPr lang="en-GB" sz="1400" dirty="0"/>
          </a:p>
          <a:p>
            <a:r>
              <a:rPr lang="en-GB" sz="1400" dirty="0"/>
              <a:t>Website page links to the relevant guidance for each topic.</a:t>
            </a:r>
          </a:p>
          <a:p>
            <a:pPr marL="0" indent="0">
              <a:buNone/>
            </a:pPr>
            <a:endParaRPr lang="en-GB" dirty="0"/>
          </a:p>
          <a:p>
            <a:pPr marL="0" indent="0">
              <a:buNone/>
            </a:pPr>
            <a:r>
              <a:rPr lang="en-GB" sz="1400" b="1" dirty="0"/>
              <a:t>You can </a:t>
            </a:r>
            <a:r>
              <a:rPr lang="en-GB" sz="1400" b="1" dirty="0">
                <a:hlinkClick r:id="rId4"/>
              </a:rPr>
              <a:t>sign up </a:t>
            </a:r>
            <a:r>
              <a:rPr lang="en-GB" sz="1400" b="1" dirty="0"/>
              <a:t>to receive our monthly e-news containing helpful guidance and information.</a:t>
            </a:r>
            <a:endParaRPr lang="en-GB" dirty="0"/>
          </a:p>
        </p:txBody>
      </p:sp>
      <p:sp>
        <p:nvSpPr>
          <p:cNvPr id="7" name="Title 6"/>
          <p:cNvSpPr>
            <a:spLocks noGrp="1"/>
          </p:cNvSpPr>
          <p:nvPr>
            <p:ph type="title"/>
          </p:nvPr>
        </p:nvSpPr>
        <p:spPr/>
        <p:txBody>
          <a:bodyPr/>
          <a:lstStyle/>
          <a:p>
            <a:r>
              <a:rPr lang="en-GB" dirty="0"/>
              <a:t>Download our risk calendar</a:t>
            </a:r>
          </a:p>
        </p:txBody>
      </p:sp>
      <p:pic>
        <p:nvPicPr>
          <p:cNvPr id="10" name="Picture 9">
            <a:extLst>
              <a:ext uri="{FF2B5EF4-FFF2-40B4-BE49-F238E27FC236}">
                <a16:creationId xmlns:a16="http://schemas.microsoft.com/office/drawing/2014/main" id="{43FF6F5D-69A2-4891-A835-53C1D6D556D9}"/>
              </a:ext>
            </a:extLst>
          </p:cNvPr>
          <p:cNvPicPr>
            <a:picLocks noChangeAspect="1"/>
          </p:cNvPicPr>
          <p:nvPr/>
        </p:nvPicPr>
        <p:blipFill>
          <a:blip r:embed="rId5"/>
          <a:stretch>
            <a:fillRect/>
          </a:stretch>
        </p:blipFill>
        <p:spPr>
          <a:xfrm>
            <a:off x="5623641" y="424869"/>
            <a:ext cx="4752000" cy="6646262"/>
          </a:xfrm>
          <a:prstGeom prst="rect">
            <a:avLst/>
          </a:prstGeom>
        </p:spPr>
      </p:pic>
    </p:spTree>
    <p:extLst>
      <p:ext uri="{BB962C8B-B14F-4D97-AF65-F5344CB8AC3E}">
        <p14:creationId xmlns:p14="http://schemas.microsoft.com/office/powerpoint/2010/main" val="63134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6</a:t>
            </a:fld>
            <a:endParaRPr lang="en-GB" dirty="0"/>
          </a:p>
        </p:txBody>
      </p:sp>
      <p:sp>
        <p:nvSpPr>
          <p:cNvPr id="5" name="Title 4"/>
          <p:cNvSpPr>
            <a:spLocks noGrp="1"/>
          </p:cNvSpPr>
          <p:nvPr>
            <p:ph type="title"/>
          </p:nvPr>
        </p:nvSpPr>
        <p:spPr/>
        <p:txBody>
          <a:bodyPr/>
          <a:lstStyle/>
          <a:p>
            <a:r>
              <a:rPr lang="en-GB" dirty="0"/>
              <a:t>Testing to protect your church</a:t>
            </a:r>
          </a:p>
        </p:txBody>
      </p:sp>
      <p:graphicFrame>
        <p:nvGraphicFramePr>
          <p:cNvPr id="6" name="Table 5"/>
          <p:cNvGraphicFramePr>
            <a:graphicFrameLocks noGrp="1"/>
          </p:cNvGraphicFramePr>
          <p:nvPr/>
        </p:nvGraphicFramePr>
        <p:xfrm>
          <a:off x="497940" y="1815221"/>
          <a:ext cx="9761871" cy="1950720"/>
        </p:xfrm>
        <a:graphic>
          <a:graphicData uri="http://schemas.openxmlformats.org/drawingml/2006/table">
            <a:tbl>
              <a:tblPr firstRow="1" firstCol="1" bandRow="1">
                <a:tableStyleId>{CEF6447A-24EA-4742-A8FB-1DF080B5CEFA}</a:tableStyleId>
              </a:tblPr>
              <a:tblGrid>
                <a:gridCol w="2046084">
                  <a:extLst>
                    <a:ext uri="{9D8B030D-6E8A-4147-A177-3AD203B41FA5}">
                      <a16:colId xmlns:a16="http://schemas.microsoft.com/office/drawing/2014/main" val="20000"/>
                    </a:ext>
                  </a:extLst>
                </a:gridCol>
                <a:gridCol w="1231271">
                  <a:extLst>
                    <a:ext uri="{9D8B030D-6E8A-4147-A177-3AD203B41FA5}">
                      <a16:colId xmlns:a16="http://schemas.microsoft.com/office/drawing/2014/main" val="20001"/>
                    </a:ext>
                  </a:extLst>
                </a:gridCol>
                <a:gridCol w="6484516">
                  <a:extLst>
                    <a:ext uri="{9D8B030D-6E8A-4147-A177-3AD203B41FA5}">
                      <a16:colId xmlns:a16="http://schemas.microsoft.com/office/drawing/2014/main" val="20002"/>
                    </a:ext>
                  </a:extLst>
                </a:gridCol>
              </a:tblGrid>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bg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9pPr>
                    </a:lstStyle>
                    <a:p>
                      <a:r>
                        <a:rPr lang="en-GB" sz="1200" dirty="0">
                          <a:latin typeface="+mn-lt"/>
                        </a:rPr>
                        <a:t>Item</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bg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9pPr>
                    </a:lstStyle>
                    <a:p>
                      <a:r>
                        <a:rPr lang="en-GB" sz="1200" dirty="0">
                          <a:latin typeface="+mn-lt"/>
                        </a:rPr>
                        <a:t>Frequency</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bg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bg1"/>
                          </a:solidFill>
                          <a:latin typeface="Calibri"/>
                          <a:cs typeface="Arial"/>
                        </a:defRPr>
                      </a:lvl9pPr>
                    </a:lstStyle>
                    <a:p>
                      <a:r>
                        <a:rPr lang="en-GB" sz="1400" dirty="0">
                          <a:latin typeface="+mn-lt"/>
                        </a:rPr>
                        <a:t>Helpful guidance</a:t>
                      </a:r>
                      <a:endParaRPr lang="en-GB" sz="1400" dirty="0">
                        <a:latin typeface="+mn-lt"/>
                        <a:cs typeface="Arial" panose="020B0604020202020204" pitchFamily="34" charset="0"/>
                      </a:endParaRPr>
                    </a:p>
                  </a:txBody>
                  <a:tcPr/>
                </a:tc>
                <a:extLst>
                  <a:ext uri="{0D108BD9-81ED-4DB2-BD59-A6C34878D82A}">
                    <a16:rowId xmlns:a16="http://schemas.microsoft.com/office/drawing/2014/main" val="10000"/>
                  </a:ext>
                </a:extLst>
              </a:tr>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9pPr>
                    </a:lstStyle>
                    <a:p>
                      <a:r>
                        <a:rPr lang="en-GB" sz="1200" dirty="0">
                          <a:latin typeface="+mn-lt"/>
                        </a:rPr>
                        <a:t>Electrical</a:t>
                      </a:r>
                      <a:r>
                        <a:rPr lang="en-GB" sz="1200" baseline="0" dirty="0">
                          <a:latin typeface="+mn-lt"/>
                        </a:rPr>
                        <a:t> Installation</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rPr>
                        <a:t>5 years</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hlinkClick r:id="rId2"/>
                        </a:rPr>
                        <a:t>https://www.ecclesiastical.com/risk-management/church-electrical-wiring/</a:t>
                      </a:r>
                      <a:r>
                        <a:rPr lang="en-GB" sz="1200" dirty="0">
                          <a:latin typeface="+mn-lt"/>
                        </a:rPr>
                        <a:t>  </a:t>
                      </a:r>
                      <a:endParaRPr lang="en-GB" sz="1200" dirty="0">
                        <a:latin typeface="+mn-lt"/>
                        <a:cs typeface="Arial" panose="020B0604020202020204" pitchFamily="34" charset="0"/>
                      </a:endParaRPr>
                    </a:p>
                  </a:txBody>
                  <a:tcPr/>
                </a:tc>
                <a:extLst>
                  <a:ext uri="{0D108BD9-81ED-4DB2-BD59-A6C34878D82A}">
                    <a16:rowId xmlns:a16="http://schemas.microsoft.com/office/drawing/2014/main" val="10001"/>
                  </a:ext>
                </a:extLst>
              </a:tr>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9pPr>
                    </a:lstStyle>
                    <a:p>
                      <a:r>
                        <a:rPr lang="en-GB" sz="1200" dirty="0">
                          <a:latin typeface="+mn-lt"/>
                        </a:rPr>
                        <a:t>Lightning Conductor</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rPr>
                        <a:t>4 years</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cs typeface="Arial" panose="020B0604020202020204" pitchFamily="34" charset="0"/>
                          <a:hlinkClick r:id="rId3"/>
                        </a:rPr>
                        <a:t>https://www.ecclesiastical.com/risk-management/church-lightning-advice/</a:t>
                      </a:r>
                      <a:r>
                        <a:rPr lang="en-GB" sz="1200" dirty="0">
                          <a:latin typeface="+mn-lt"/>
                          <a:cs typeface="Arial" panose="020B0604020202020204" pitchFamily="34" charset="0"/>
                        </a:rPr>
                        <a:t> </a:t>
                      </a:r>
                    </a:p>
                  </a:txBody>
                  <a:tcPr/>
                </a:tc>
                <a:extLst>
                  <a:ext uri="{0D108BD9-81ED-4DB2-BD59-A6C34878D82A}">
                    <a16:rowId xmlns:a16="http://schemas.microsoft.com/office/drawing/2014/main" val="10002"/>
                  </a:ext>
                </a:extLst>
              </a:tr>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9pPr>
                    </a:lstStyle>
                    <a:p>
                      <a:r>
                        <a:rPr lang="en-GB" sz="1200" dirty="0">
                          <a:latin typeface="+mn-lt"/>
                        </a:rPr>
                        <a:t>Smartwater</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rPr>
                        <a:t>5</a:t>
                      </a:r>
                      <a:r>
                        <a:rPr lang="en-GB" sz="1200" baseline="0" dirty="0">
                          <a:latin typeface="+mn-lt"/>
                        </a:rPr>
                        <a:t> years</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cs typeface="Arial" panose="020B0604020202020204" pitchFamily="34" charset="0"/>
                          <a:hlinkClick r:id="rId4"/>
                        </a:rPr>
                        <a:t>https://www.ecclesiastical.com/risk-management/smartwater/</a:t>
                      </a:r>
                      <a:r>
                        <a:rPr lang="en-GB" sz="1200" dirty="0">
                          <a:latin typeface="+mn-lt"/>
                          <a:cs typeface="Arial" panose="020B0604020202020204" pitchFamily="34" charset="0"/>
                        </a:rPr>
                        <a:t> </a:t>
                      </a:r>
                    </a:p>
                  </a:txBody>
                  <a:tcPr/>
                </a:tc>
                <a:extLst>
                  <a:ext uri="{0D108BD9-81ED-4DB2-BD59-A6C34878D82A}">
                    <a16:rowId xmlns:a16="http://schemas.microsoft.com/office/drawing/2014/main" val="10003"/>
                  </a:ext>
                </a:extLst>
              </a:tr>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9pPr>
                    </a:lstStyle>
                    <a:p>
                      <a:r>
                        <a:rPr lang="en-GB" sz="1200" dirty="0">
                          <a:latin typeface="+mn-lt"/>
                        </a:rPr>
                        <a:t>Alarm Systems</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rPr>
                        <a:t>Annually</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cs typeface="Arial" panose="020B0604020202020204" pitchFamily="34" charset="0"/>
                          <a:hlinkClick r:id="rId5"/>
                        </a:rPr>
                        <a:t>https://www.ecclesiastical.com/documents/church-security-alarms.pdf</a:t>
                      </a:r>
                      <a:r>
                        <a:rPr lang="en-GB" sz="1200" dirty="0">
                          <a:latin typeface="+mn-lt"/>
                          <a:cs typeface="Arial" panose="020B0604020202020204" pitchFamily="34" charset="0"/>
                        </a:rPr>
                        <a:t> </a:t>
                      </a:r>
                    </a:p>
                  </a:txBody>
                  <a:tcPr/>
                </a:tc>
                <a:extLst>
                  <a:ext uri="{0D108BD9-81ED-4DB2-BD59-A6C34878D82A}">
                    <a16:rowId xmlns:a16="http://schemas.microsoft.com/office/drawing/2014/main" val="10004"/>
                  </a:ext>
                </a:extLst>
              </a:tr>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9pPr>
                    </a:lstStyle>
                    <a:p>
                      <a:r>
                        <a:rPr lang="en-GB" sz="1200" dirty="0">
                          <a:latin typeface="+mn-lt"/>
                        </a:rPr>
                        <a:t>Fire</a:t>
                      </a:r>
                      <a:r>
                        <a:rPr lang="en-GB" sz="1200" baseline="0" dirty="0">
                          <a:latin typeface="+mn-lt"/>
                        </a:rPr>
                        <a:t> extinguishers</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rPr>
                        <a:t>Annually</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cs typeface="Arial" panose="020B0604020202020204" pitchFamily="34" charset="0"/>
                          <a:hlinkClick r:id="rId6"/>
                        </a:rPr>
                        <a:t>https://www.ecclesiastical.com/documents/church-firefighting-equipment-guidance.pdf</a:t>
                      </a:r>
                      <a:r>
                        <a:rPr lang="en-GB" sz="1200" dirty="0">
                          <a:latin typeface="+mn-lt"/>
                          <a:cs typeface="Arial" panose="020B0604020202020204" pitchFamily="34" charset="0"/>
                        </a:rPr>
                        <a:t> </a:t>
                      </a:r>
                    </a:p>
                  </a:txBody>
                  <a:tcPr/>
                </a:tc>
                <a:extLst>
                  <a:ext uri="{0D108BD9-81ED-4DB2-BD59-A6C34878D82A}">
                    <a16:rowId xmlns:a16="http://schemas.microsoft.com/office/drawing/2014/main" val="10005"/>
                  </a:ext>
                </a:extLst>
              </a:tr>
              <a:tr h="161261">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b="1"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b="1" kern="1200">
                          <a:solidFill>
                            <a:schemeClr val="tx1"/>
                          </a:solidFill>
                          <a:latin typeface="Calibri"/>
                          <a:cs typeface="Arial"/>
                        </a:defRPr>
                      </a:lvl9pPr>
                    </a:lstStyle>
                    <a:p>
                      <a:r>
                        <a:rPr lang="en-GB" sz="1200" dirty="0">
                          <a:latin typeface="+mn-lt"/>
                        </a:rPr>
                        <a:t>Fixed</a:t>
                      </a:r>
                      <a:r>
                        <a:rPr lang="en-GB" sz="1200" baseline="0" dirty="0">
                          <a:latin typeface="+mn-lt"/>
                        </a:rPr>
                        <a:t> heating systems</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rPr>
                        <a:t>Annually</a:t>
                      </a:r>
                      <a:endParaRPr lang="en-GB" sz="1200" dirty="0">
                        <a:latin typeface="+mn-lt"/>
                        <a:cs typeface="Arial" panose="020B0604020202020204" pitchFamily="34" charset="0"/>
                      </a:endParaRPr>
                    </a:p>
                  </a:txBody>
                  <a:tcPr/>
                </a:tc>
                <a:tc>
                  <a:txBody>
                    <a:bodyPr/>
                    <a:lstStyle>
                      <a:lvl1pPr marL="180000" indent="-180000" algn="l" defTabSz="801819" rtl="0" eaLnBrk="1" latinLnBrk="0" hangingPunct="1">
                        <a:lnSpc>
                          <a:spcPct val="100000"/>
                        </a:lnSpc>
                        <a:spcBef>
                          <a:spcPts val="0"/>
                        </a:spcBef>
                        <a:buClr>
                          <a:schemeClr val="tx2"/>
                        </a:buClr>
                        <a:buFont typeface="Wingdings 3" panose="05040102010807070707" pitchFamily="18" charset="2"/>
                        <a:buChar char=""/>
                        <a:defRPr sz="1000" kern="1200">
                          <a:solidFill>
                            <a:schemeClr val="tx1"/>
                          </a:solidFill>
                          <a:latin typeface="Calibri"/>
                          <a:cs typeface="Arial"/>
                        </a:defRPr>
                      </a:lvl1pPr>
                      <a:lvl2pPr marL="3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2pPr>
                      <a:lvl3pPr marL="5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3pPr>
                      <a:lvl4pPr marL="7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4pPr>
                      <a:lvl5pPr marL="90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5pPr>
                      <a:lvl6pPr marL="108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6pPr>
                      <a:lvl7pPr marL="126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7pPr>
                      <a:lvl8pPr marL="144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8pPr>
                      <a:lvl9pPr marL="1620000" indent="-180000" algn="l" defTabSz="801819" rtl="0" eaLnBrk="1" latinLnBrk="0" hangingPunct="1">
                        <a:lnSpc>
                          <a:spcPct val="100000"/>
                        </a:lnSpc>
                        <a:spcBef>
                          <a:spcPts val="0"/>
                        </a:spcBef>
                        <a:buClr>
                          <a:schemeClr val="tx2"/>
                        </a:buClr>
                        <a:buFont typeface="Arial" panose="020B0604020202020204" pitchFamily="34" charset="0"/>
                        <a:buChar char="–"/>
                        <a:defRPr sz="1000" kern="1200">
                          <a:solidFill>
                            <a:schemeClr val="tx1"/>
                          </a:solidFill>
                          <a:latin typeface="Calibri"/>
                          <a:cs typeface="Arial"/>
                        </a:defRPr>
                      </a:lvl9pPr>
                    </a:lstStyle>
                    <a:p>
                      <a:r>
                        <a:rPr lang="en-GB" sz="1200" dirty="0">
                          <a:latin typeface="+mn-lt"/>
                          <a:cs typeface="Arial" panose="020B0604020202020204" pitchFamily="34" charset="0"/>
                          <a:hlinkClick r:id="rId7"/>
                        </a:rPr>
                        <a:t>https://www.ecclesiastical.com/risk-management/church-heating-systems/</a:t>
                      </a:r>
                      <a:r>
                        <a:rPr lang="en-GB" sz="1200" dirty="0">
                          <a:latin typeface="+mn-lt"/>
                          <a:cs typeface="Arial" panose="020B0604020202020204" pitchFamily="34" charset="0"/>
                        </a:rPr>
                        <a:t> </a:t>
                      </a:r>
                    </a:p>
                  </a:txBody>
                  <a:tcPr/>
                </a:tc>
                <a:extLst>
                  <a:ext uri="{0D108BD9-81ED-4DB2-BD59-A6C34878D82A}">
                    <a16:rowId xmlns:a16="http://schemas.microsoft.com/office/drawing/2014/main" val="1299497544"/>
                  </a:ext>
                </a:extLst>
              </a:tr>
            </a:tbl>
          </a:graphicData>
        </a:graphic>
      </p:graphicFrame>
      <p:sp>
        <p:nvSpPr>
          <p:cNvPr id="8" name="Content Placeholder 5"/>
          <p:cNvSpPr txBox="1">
            <a:spLocks/>
          </p:cNvSpPr>
          <p:nvPr/>
        </p:nvSpPr>
        <p:spPr>
          <a:xfrm>
            <a:off x="432000" y="1152001"/>
            <a:ext cx="9827906" cy="395750"/>
          </a:xfrm>
          <a:prstGeom prst="rect">
            <a:avLst/>
          </a:prstGeom>
        </p:spPr>
        <p:txBody>
          <a:bodyPr/>
          <a:lstStyle>
            <a:lvl1pPr marL="180000" indent="-180000" algn="l" defTabSz="801819" rtl="0" eaLnBrk="1" latinLnBrk="0" hangingPunct="1">
              <a:lnSpc>
                <a:spcPct val="100000"/>
              </a:lnSpc>
              <a:spcBef>
                <a:spcPts val="600"/>
              </a:spcBef>
              <a:buClr>
                <a:schemeClr val="tx2"/>
              </a:buClr>
              <a:buFont typeface="Wingdings 3" panose="05040102010807070707" pitchFamily="18" charset="2"/>
              <a:buChar char=""/>
              <a:defRPr sz="1050" kern="1200">
                <a:solidFill>
                  <a:schemeClr val="tx1"/>
                </a:solidFill>
                <a:latin typeface="+mn-lt"/>
                <a:ea typeface="+mn-ea"/>
                <a:cs typeface="+mn-cs"/>
              </a:defRPr>
            </a:lvl1pPr>
            <a:lvl2pPr marL="36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2pPr>
            <a:lvl3pPr marL="54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3pPr>
            <a:lvl4pPr marL="72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4pPr>
            <a:lvl5pPr marL="90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5pPr>
            <a:lvl6pPr marL="108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6pPr>
            <a:lvl7pPr marL="126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7pPr>
            <a:lvl8pPr marL="144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8pPr>
            <a:lvl9pPr marL="162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9pPr>
          </a:lstStyle>
          <a:p>
            <a:pPr marL="0" indent="0">
              <a:buNone/>
            </a:pPr>
            <a:r>
              <a:rPr lang="en-GB" sz="1400" b="1" dirty="0"/>
              <a:t>It is important that the following items are maintained or tested on a regular basis to ensure your church is best protected.</a:t>
            </a:r>
          </a:p>
          <a:p>
            <a:endParaRPr lang="en-GB" sz="1400" b="1" dirty="0"/>
          </a:p>
        </p:txBody>
      </p:sp>
      <p:sp>
        <p:nvSpPr>
          <p:cNvPr id="9" name="Content Placeholder 5"/>
          <p:cNvSpPr txBox="1">
            <a:spLocks/>
          </p:cNvSpPr>
          <p:nvPr/>
        </p:nvSpPr>
        <p:spPr>
          <a:xfrm>
            <a:off x="431953" y="4033411"/>
            <a:ext cx="9827906" cy="2810150"/>
          </a:xfrm>
          <a:prstGeom prst="rect">
            <a:avLst/>
          </a:prstGeom>
        </p:spPr>
        <p:txBody>
          <a:bodyPr/>
          <a:lstStyle>
            <a:lvl1pPr marL="180000" indent="-180000" algn="l" defTabSz="801819" rtl="0" eaLnBrk="1" latinLnBrk="0" hangingPunct="1">
              <a:lnSpc>
                <a:spcPct val="100000"/>
              </a:lnSpc>
              <a:spcBef>
                <a:spcPts val="600"/>
              </a:spcBef>
              <a:buClr>
                <a:schemeClr val="tx2"/>
              </a:buClr>
              <a:buFont typeface="Wingdings 3" panose="05040102010807070707" pitchFamily="18" charset="2"/>
              <a:buChar char=""/>
              <a:defRPr sz="1050" kern="1200">
                <a:solidFill>
                  <a:schemeClr val="tx1"/>
                </a:solidFill>
                <a:latin typeface="+mn-lt"/>
                <a:ea typeface="+mn-ea"/>
                <a:cs typeface="+mn-cs"/>
              </a:defRPr>
            </a:lvl1pPr>
            <a:lvl2pPr marL="36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2pPr>
            <a:lvl3pPr marL="54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3pPr>
            <a:lvl4pPr marL="72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4pPr>
            <a:lvl5pPr marL="90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5pPr>
            <a:lvl6pPr marL="108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6pPr>
            <a:lvl7pPr marL="126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7pPr>
            <a:lvl8pPr marL="144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8pPr>
            <a:lvl9pPr marL="1620000" indent="-180000" algn="l" defTabSz="801819" rtl="0" eaLnBrk="1" latinLnBrk="0" hangingPunct="1">
              <a:lnSpc>
                <a:spcPct val="100000"/>
              </a:lnSpc>
              <a:spcBef>
                <a:spcPts val="600"/>
              </a:spcBef>
              <a:buClr>
                <a:schemeClr val="tx2"/>
              </a:buClr>
              <a:buFont typeface="Arial" panose="020B0604020202020204" pitchFamily="34" charset="0"/>
              <a:buChar char="–"/>
              <a:defRPr sz="105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Any electrical installation checks and works must only be undertaken by an electrician/electrical engineer.</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t>Work must be carried out by a qualified electrician with full scope registration or membership to work on commercial installations and certified with the National Inspection Council for Electrical Installation Contracting (NICEIC), The Electrical Contractors Association (ECA), The National Association of Professional Inspectors and Testers (NAPIT) or The Electrical Contractors’ Association of Scotland (SELECT).</a:t>
            </a:r>
            <a:br>
              <a:rPr lang="en-GB" sz="1400" dirty="0"/>
            </a:br>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There is no statutory frequency for inspection and testing of portable appliances.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Find the full guidance on our website: </a:t>
            </a:r>
            <a:r>
              <a:rPr lang="en-GB" sz="1400" dirty="0">
                <a:latin typeface="Arial" panose="020B0604020202020204" pitchFamily="34" charset="0"/>
                <a:cs typeface="Arial" panose="020B0604020202020204" pitchFamily="34" charset="0"/>
                <a:hlinkClick r:id="rId8"/>
              </a:rPr>
              <a:t>www.ecclesiastical.com/risk-management</a:t>
            </a:r>
            <a:endParaRPr lang="en-GB" sz="14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85045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7</a:t>
            </a:fld>
            <a:endParaRPr lang="en-GB" dirty="0"/>
          </a:p>
        </p:txBody>
      </p:sp>
      <p:pic>
        <p:nvPicPr>
          <p:cNvPr id="8" name="Content Placeholder 7"/>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3053" r="15337"/>
          <a:stretch/>
        </p:blipFill>
        <p:spPr>
          <a:xfrm>
            <a:off x="7239360" y="1084176"/>
            <a:ext cx="2880000" cy="2233452"/>
          </a:xfrm>
        </p:spPr>
      </p:pic>
      <p:sp>
        <p:nvSpPr>
          <p:cNvPr id="6" name="Content Placeholder 5"/>
          <p:cNvSpPr>
            <a:spLocks noGrp="1"/>
          </p:cNvSpPr>
          <p:nvPr>
            <p:ph sz="half" idx="1"/>
          </p:nvPr>
        </p:nvSpPr>
        <p:spPr>
          <a:xfrm>
            <a:off x="431999" y="1152000"/>
            <a:ext cx="6084303" cy="5760000"/>
          </a:xfrm>
        </p:spPr>
        <p:txBody>
          <a:bodyPr/>
          <a:lstStyle/>
          <a:p>
            <a:pPr marL="0" indent="0">
              <a:buNone/>
            </a:pPr>
            <a:r>
              <a:rPr lang="en-GB" sz="1400" b="1" dirty="0"/>
              <a:t>We have developed a range of resources to help with funding; making the journey simpler and more successful.</a:t>
            </a:r>
            <a:br>
              <a:rPr lang="en-GB" sz="1400" b="1" dirty="0"/>
            </a:br>
            <a:endParaRPr lang="en-GB" sz="1400" b="1" dirty="0"/>
          </a:p>
          <a:p>
            <a:r>
              <a:rPr lang="en-GB" sz="1400" b="1" dirty="0">
                <a:hlinkClick r:id="rId3"/>
              </a:rPr>
              <a:t>Fundraising hub</a:t>
            </a:r>
            <a:r>
              <a:rPr lang="en-GB" sz="1400" b="1" dirty="0"/>
              <a:t>: </a:t>
            </a:r>
            <a:r>
              <a:rPr lang="en-GB" sz="1400" dirty="0">
                <a:solidFill>
                  <a:srgbClr val="051D33"/>
                </a:solidFill>
              </a:rPr>
              <a:t>Online webpages packed with guidance, checklists and video webinars. </a:t>
            </a:r>
            <a:br>
              <a:rPr lang="en-GB" sz="1400" dirty="0">
                <a:solidFill>
                  <a:srgbClr val="051D33"/>
                </a:solidFill>
              </a:rPr>
            </a:br>
            <a:endParaRPr lang="en-GB" sz="1400" dirty="0">
              <a:solidFill>
                <a:srgbClr val="051D33"/>
              </a:solidFill>
            </a:endParaRPr>
          </a:p>
          <a:p>
            <a:r>
              <a:rPr lang="en-GB" sz="1400" b="1" dirty="0">
                <a:hlinkClick r:id="rId4"/>
              </a:rPr>
              <a:t>Fundraising helpline</a:t>
            </a:r>
            <a:r>
              <a:rPr lang="en-GB" sz="1400" dirty="0"/>
              <a:t>: </a:t>
            </a:r>
            <a:r>
              <a:rPr lang="en-GB" sz="1400" dirty="0">
                <a:solidFill>
                  <a:srgbClr val="051D33"/>
                </a:solidFill>
              </a:rPr>
              <a:t>A dedicated fundraising helpline to talk to your local Church Insurance Consultant. Call the helpline on 0345 601 995  or request a call back on our website.</a:t>
            </a:r>
            <a:br>
              <a:rPr lang="en-GB" sz="1400" dirty="0">
                <a:solidFill>
                  <a:srgbClr val="051D33"/>
                </a:solidFill>
              </a:rPr>
            </a:br>
            <a:r>
              <a:rPr lang="en-GB" sz="1400" dirty="0">
                <a:solidFill>
                  <a:srgbClr val="051D33"/>
                </a:solidFill>
              </a:rPr>
              <a:t> </a:t>
            </a:r>
          </a:p>
          <a:p>
            <a:r>
              <a:rPr lang="en-GB" sz="1400" b="1" dirty="0">
                <a:hlinkClick r:id="rId5"/>
              </a:rPr>
              <a:t>Fundraising in a box</a:t>
            </a:r>
            <a:r>
              <a:rPr lang="en-GB" sz="1400" b="1" dirty="0"/>
              <a:t>: </a:t>
            </a:r>
            <a:r>
              <a:rPr lang="en-GB" sz="1400" dirty="0">
                <a:solidFill>
                  <a:srgbClr val="051D33"/>
                </a:solidFill>
              </a:rPr>
              <a:t>A printed toolkit for church customers, providing step-by-step guides with the fundamentals of fundraising.</a:t>
            </a:r>
            <a:endParaRPr lang="en-GB" sz="1400" dirty="0"/>
          </a:p>
        </p:txBody>
      </p:sp>
      <p:sp>
        <p:nvSpPr>
          <p:cNvPr id="7" name="Title 6"/>
          <p:cNvSpPr>
            <a:spLocks noGrp="1"/>
          </p:cNvSpPr>
          <p:nvPr>
            <p:ph type="title"/>
          </p:nvPr>
        </p:nvSpPr>
        <p:spPr/>
        <p:txBody>
          <a:bodyPr/>
          <a:lstStyle/>
          <a:p>
            <a:r>
              <a:rPr lang="en-GB" dirty="0"/>
              <a:t>Fundraising support for your church</a:t>
            </a: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39360" y="3782462"/>
            <a:ext cx="2880000" cy="1426605"/>
          </a:xfrm>
          <a:prstGeom prst="rect">
            <a:avLst/>
          </a:prstGeom>
        </p:spPr>
      </p:pic>
    </p:spTree>
    <p:extLst>
      <p:ext uri="{BB962C8B-B14F-4D97-AF65-F5344CB8AC3E}">
        <p14:creationId xmlns:p14="http://schemas.microsoft.com/office/powerpoint/2010/main" val="1659305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043" y="1464446"/>
            <a:ext cx="9762386" cy="5398866"/>
          </a:xfrm>
        </p:spPr>
        <p:txBody>
          <a:bodyPr/>
          <a:lstStyle/>
          <a:p>
            <a:pPr marL="271463"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Insured Title – please ensure the Insured title on the Policy is correct</a:t>
            </a:r>
          </a:p>
          <a:p>
            <a:pPr marL="0" indent="0">
              <a:buNone/>
            </a:pPr>
            <a:endParaRPr lang="en-GB" sz="1400" dirty="0">
              <a:latin typeface="Arial" panose="020B0604020202020204" pitchFamily="34" charset="0"/>
              <a:cs typeface="Arial" panose="020B0604020202020204" pitchFamily="34" charset="0"/>
            </a:endParaRPr>
          </a:p>
          <a:p>
            <a:pPr marL="271463"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Change of Correspondent - </a:t>
            </a:r>
            <a:r>
              <a:rPr lang="en-GB" sz="1400" dirty="0">
                <a:latin typeface="Arial" panose="020B0604020202020204" pitchFamily="34" charset="0"/>
                <a:cs typeface="Arial" panose="020B0604020202020204" pitchFamily="34" charset="0"/>
                <a:hlinkClick r:id="rId2"/>
              </a:rPr>
              <a:t>https://www.ecclesiastical.com/church/administering/</a:t>
            </a:r>
            <a:r>
              <a:rPr lang="en-GB" sz="1400" dirty="0">
                <a:latin typeface="Arial" panose="020B0604020202020204" pitchFamily="34" charset="0"/>
                <a:cs typeface="Arial" panose="020B0604020202020204" pitchFamily="34" charset="0"/>
              </a:rPr>
              <a:t> </a:t>
            </a:r>
          </a:p>
          <a:p>
            <a:pPr marL="0" indent="0">
              <a:buNone/>
            </a:pPr>
            <a:endParaRPr lang="en-GB" sz="1400" dirty="0">
              <a:latin typeface="Arial" panose="020B0604020202020204" pitchFamily="34" charset="0"/>
              <a:cs typeface="Arial" panose="020B0604020202020204" pitchFamily="34" charset="0"/>
            </a:endParaRPr>
          </a:p>
          <a:p>
            <a:pPr marL="271463" lvl="1"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Building Works – Please inform us at the earliest opportunity  </a:t>
            </a:r>
            <a:r>
              <a:rPr lang="en-GB" sz="1400" dirty="0">
                <a:latin typeface="Arial" panose="020B0604020202020204" pitchFamily="34" charset="0"/>
                <a:cs typeface="Arial" panose="020B0604020202020204" pitchFamily="34" charset="0"/>
                <a:hlinkClick r:id="rId3"/>
              </a:rPr>
              <a:t>https://www.ecclesiastical.com/risk-management/church-building-works/</a:t>
            </a:r>
            <a:r>
              <a:rPr lang="en-GB" sz="1400" dirty="0">
                <a:latin typeface="Arial" panose="020B0604020202020204" pitchFamily="34" charset="0"/>
                <a:cs typeface="Arial" panose="020B0604020202020204" pitchFamily="34" charset="0"/>
              </a:rPr>
              <a:t> </a:t>
            </a:r>
          </a:p>
          <a:p>
            <a:pPr marL="0" lvl="1" indent="0">
              <a:buNone/>
            </a:pPr>
            <a:endParaRPr lang="en-GB" sz="1400" dirty="0">
              <a:latin typeface="Arial" panose="020B0604020202020204" pitchFamily="34" charset="0"/>
              <a:cs typeface="Arial" panose="020B0604020202020204" pitchFamily="34" charset="0"/>
            </a:endParaRPr>
          </a:p>
          <a:p>
            <a:pPr marL="271463" lvl="1"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Events – Large or unusual events please contact our underwriters on 0345 777 3322</a:t>
            </a:r>
          </a:p>
          <a:p>
            <a:pPr marL="0" lvl="1" indent="0">
              <a:buNone/>
            </a:pPr>
            <a:r>
              <a:rPr lang="en-GB" sz="1400" dirty="0">
                <a:latin typeface="Arial" panose="020B0604020202020204" pitchFamily="34" charset="0"/>
                <a:cs typeface="Arial" panose="020B0604020202020204" pitchFamily="34" charset="0"/>
              </a:rPr>
              <a:t>	</a:t>
            </a:r>
          </a:p>
          <a:p>
            <a:pPr marL="271463" lvl="1"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If your Church is unoccupied</a:t>
            </a:r>
          </a:p>
          <a:p>
            <a:pPr marL="0" lvl="1" indent="0">
              <a:buNone/>
            </a:pPr>
            <a:endParaRPr lang="en-GB" sz="1400" dirty="0">
              <a:latin typeface="Arial" panose="020B0604020202020204" pitchFamily="34" charset="0"/>
              <a:cs typeface="Arial" panose="020B0604020202020204" pitchFamily="34" charset="0"/>
            </a:endParaRPr>
          </a:p>
          <a:p>
            <a:pPr marL="271463" lvl="1"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Claims -  Please insure that all incidents (if claiming or not) are reported to our claims department on 0345 603 8381 or email </a:t>
            </a:r>
            <a:r>
              <a:rPr lang="en-GB" sz="1400" dirty="0">
                <a:latin typeface="Arial" panose="020B0604020202020204" pitchFamily="34" charset="0"/>
                <a:cs typeface="Arial" panose="020B0604020202020204" pitchFamily="34" charset="0"/>
                <a:hlinkClick r:id="rId4"/>
              </a:rPr>
              <a:t>churchclaims@ecclesiastical.com</a:t>
            </a:r>
            <a:r>
              <a:rPr lang="en-GB" sz="1400" dirty="0">
                <a:latin typeface="Arial" panose="020B0604020202020204" pitchFamily="34" charset="0"/>
                <a:cs typeface="Arial" panose="020B0604020202020204" pitchFamily="34" charset="0"/>
              </a:rPr>
              <a:t> </a:t>
            </a:r>
          </a:p>
          <a:p>
            <a:pPr marL="0" lvl="1" indent="0">
              <a:buNone/>
            </a:pPr>
            <a:endParaRPr lang="en-GB" sz="1400" dirty="0">
              <a:latin typeface="Arial" panose="020B0604020202020204" pitchFamily="34" charset="0"/>
              <a:cs typeface="Arial" panose="020B0604020202020204" pitchFamily="34" charset="0"/>
            </a:endParaRPr>
          </a:p>
          <a:p>
            <a:pPr marL="271463" lvl="1" indent="-271463">
              <a:buFont typeface="Wingdings 3" panose="05040102010807070707" pitchFamily="18" charset="2"/>
              <a:buChar char=""/>
            </a:pPr>
            <a:r>
              <a:rPr lang="en-GB" sz="1400" dirty="0">
                <a:latin typeface="Arial" panose="020B0604020202020204" pitchFamily="34" charset="0"/>
                <a:cs typeface="Arial" panose="020B0604020202020204" pitchFamily="34" charset="0"/>
              </a:rPr>
              <a:t>General policy cover enquires – Please contact our dedicated Church team on 0345 777 3322 or email </a:t>
            </a:r>
            <a:r>
              <a:rPr lang="en-GB" sz="1400" dirty="0">
                <a:latin typeface="Arial" panose="020B0604020202020204" pitchFamily="34" charset="0"/>
                <a:cs typeface="Arial" panose="020B0604020202020204" pitchFamily="34" charset="0"/>
                <a:hlinkClick r:id="rId5"/>
              </a:rPr>
              <a:t>churches@ecclesiastical.com</a:t>
            </a:r>
            <a:r>
              <a:rPr lang="en-GB" sz="1400" dirty="0">
                <a:latin typeface="Arial" panose="020B0604020202020204" pitchFamily="34" charset="0"/>
                <a:cs typeface="Arial" panose="020B0604020202020204" pitchFamily="34" charset="0"/>
              </a:rPr>
              <a:t> </a:t>
            </a:r>
          </a:p>
          <a:p>
            <a:pPr marL="285693" indent="-285693">
              <a:buFontTx/>
              <a:buChar char="-"/>
            </a:pPr>
            <a:endParaRPr lang="en-GB" b="0" dirty="0">
              <a:solidFill>
                <a:schemeClr val="tx1"/>
              </a:solidFill>
            </a:endParaRPr>
          </a:p>
        </p:txBody>
      </p:sp>
      <p:sp>
        <p:nvSpPr>
          <p:cNvPr id="2" name="Title 1"/>
          <p:cNvSpPr>
            <a:spLocks noGrp="1"/>
          </p:cNvSpPr>
          <p:nvPr>
            <p:ph type="title"/>
          </p:nvPr>
        </p:nvSpPr>
        <p:spPr>
          <a:xfrm>
            <a:off x="432208" y="432000"/>
            <a:ext cx="9828000" cy="468000"/>
          </a:xfrm>
        </p:spPr>
        <p:txBody>
          <a:bodyPr/>
          <a:lstStyle/>
          <a:p>
            <a:r>
              <a:rPr lang="en-GB" dirty="0"/>
              <a:t>Things to inform us </a:t>
            </a:r>
          </a:p>
        </p:txBody>
      </p:sp>
      <p:sp>
        <p:nvSpPr>
          <p:cNvPr id="8" name="TextBox 7"/>
          <p:cNvSpPr txBox="1"/>
          <p:nvPr/>
        </p:nvSpPr>
        <p:spPr>
          <a:xfrm>
            <a:off x="432208" y="6724842"/>
            <a:ext cx="9449250" cy="246169"/>
          </a:xfrm>
          <a:prstGeom prst="rect">
            <a:avLst/>
          </a:prstGeom>
          <a:solidFill>
            <a:schemeClr val="tx2"/>
          </a:solidFill>
        </p:spPr>
        <p:txBody>
          <a:bodyPr wrap="square" rtlCol="0">
            <a:spAutoFit/>
          </a:bodyPr>
          <a:lstStyle/>
          <a:p>
            <a:r>
              <a:rPr lang="en-GB" dirty="0">
                <a:solidFill>
                  <a:schemeClr val="bg1"/>
                </a:solidFill>
              </a:rPr>
              <a:t>If you would like to find out more please email the team at </a:t>
            </a:r>
            <a:r>
              <a:rPr lang="en-GB" b="1" u="sng" dirty="0"/>
              <a:t>meetus@ecclesiastical.com</a:t>
            </a:r>
          </a:p>
        </p:txBody>
      </p:sp>
      <p:sp>
        <p:nvSpPr>
          <p:cNvPr id="6" name="Slide Number Placeholder 5"/>
          <p:cNvSpPr>
            <a:spLocks noGrp="1"/>
          </p:cNvSpPr>
          <p:nvPr>
            <p:ph type="sldNum" sz="quarter" idx="12"/>
          </p:nvPr>
        </p:nvSpPr>
        <p:spPr/>
        <p:txBody>
          <a:bodyPr/>
          <a:lstStyle/>
          <a:p>
            <a:fld id="{CBFA7619-5358-472D-AAA1-6DA717CED072}" type="slidenum">
              <a:rPr lang="en-GB" smtClean="0"/>
              <a:t>8</a:t>
            </a:fld>
            <a:endParaRPr lang="en-GB" dirty="0"/>
          </a:p>
        </p:txBody>
      </p:sp>
    </p:spTree>
    <p:extLst>
      <p:ext uri="{BB962C8B-B14F-4D97-AF65-F5344CB8AC3E}">
        <p14:creationId xmlns:p14="http://schemas.microsoft.com/office/powerpoint/2010/main" val="1936368210"/>
      </p:ext>
    </p:extLst>
  </p:cSld>
  <p:clrMapOvr>
    <a:masterClrMapping/>
  </p:clrMapOvr>
  <mc:AlternateContent xmlns:mc="http://schemas.openxmlformats.org/markup-compatibility/2006" xmlns:p14="http://schemas.microsoft.com/office/powerpoint/2010/main">
    <mc:Choice Requires="p14">
      <p:transition spd="slow" p14:dur="2000" advTm="111552"/>
    </mc:Choice>
    <mc:Fallback xmlns="">
      <p:transition spd="slow" advTm="11155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FA7619-5358-472D-AAA1-6DA717CED072}" type="slidenum">
              <a:rPr lang="en-GB" smtClean="0"/>
              <a:t>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5" name="Content Placeholder 4"/>
          <p:cNvSpPr>
            <a:spLocks noGrp="1"/>
          </p:cNvSpPr>
          <p:nvPr>
            <p:ph idx="1"/>
          </p:nvPr>
        </p:nvSpPr>
        <p:spPr/>
        <p:txBody>
          <a:bodyPr/>
          <a:lstStyle/>
          <a:p>
            <a:pPr marL="0" indent="0">
              <a:buNone/>
            </a:pPr>
            <a:r>
              <a:rPr lang="en-GB" sz="3200" dirty="0">
                <a:cs typeface="Arial" panose="020B0604020202020204" pitchFamily="34" charset="0"/>
              </a:rPr>
              <a:t>General policy cover enquires 0345 777 3322 / email </a:t>
            </a:r>
            <a:r>
              <a:rPr lang="en-GB" sz="3200" dirty="0">
                <a:cs typeface="Arial" panose="020B0604020202020204" pitchFamily="34" charset="0"/>
                <a:hlinkClick r:id="rId2"/>
              </a:rPr>
              <a:t>churches@ecclesiastical.com</a:t>
            </a:r>
            <a:r>
              <a:rPr lang="en-GB" sz="3200" dirty="0">
                <a:cs typeface="Arial" panose="020B0604020202020204" pitchFamily="34" charset="0"/>
              </a:rPr>
              <a:t> </a:t>
            </a:r>
          </a:p>
          <a:p>
            <a:pPr marL="0" indent="0">
              <a:buNone/>
            </a:pPr>
            <a:endParaRPr lang="en-GB" sz="3200" dirty="0">
              <a:cs typeface="Calibri" panose="020F0502020204030204" pitchFamily="34" charset="0"/>
            </a:endParaRPr>
          </a:p>
          <a:p>
            <a:pPr marL="0" indent="0">
              <a:buNone/>
            </a:pPr>
            <a:r>
              <a:rPr lang="en-GB" sz="3200" dirty="0">
                <a:cs typeface="Calibri" panose="020F0502020204030204" pitchFamily="34" charset="0"/>
              </a:rPr>
              <a:t>Heather Ford Church Support Manager;  </a:t>
            </a:r>
            <a:r>
              <a:rPr lang="en-GB" sz="3200" dirty="0">
                <a:cs typeface="Calibri" panose="020F0502020204030204" pitchFamily="34" charset="0"/>
                <a:hlinkClick r:id="rId3"/>
              </a:rPr>
              <a:t>heather.ford@ecclesiastical.com</a:t>
            </a:r>
            <a:r>
              <a:rPr lang="en-GB" sz="3200" dirty="0">
                <a:cs typeface="Calibri" panose="020F0502020204030204" pitchFamily="34" charset="0"/>
              </a:rPr>
              <a:t>  / 07765 246720 </a:t>
            </a:r>
          </a:p>
          <a:p>
            <a:pPr marL="0" indent="0">
              <a:buNone/>
            </a:pPr>
            <a:endParaRPr lang="en-GB" sz="3200" dirty="0">
              <a:cs typeface="Calibri" panose="020F0502020204030204" pitchFamily="34" charset="0"/>
            </a:endParaRPr>
          </a:p>
          <a:p>
            <a:pPr marL="0" indent="0">
              <a:buNone/>
            </a:pPr>
            <a:r>
              <a:rPr lang="en-GB" sz="3200" dirty="0">
                <a:cs typeface="Calibri" panose="020F0502020204030204" pitchFamily="34" charset="0"/>
              </a:rPr>
              <a:t>Risk Management Advice Line  ; </a:t>
            </a:r>
            <a:r>
              <a:rPr lang="en-GB" sz="3200" u="sng" dirty="0">
                <a:cs typeface="Calibri" panose="020F0502020204030204" pitchFamily="34" charset="0"/>
                <a:hlinkClick r:id="rId4"/>
              </a:rPr>
              <a:t>risk.advice@ecclesiastical.com</a:t>
            </a:r>
            <a:r>
              <a:rPr lang="en-GB" sz="3200" u="sng" dirty="0">
                <a:cs typeface="Calibri" panose="020F0502020204030204" pitchFamily="34" charset="0"/>
              </a:rPr>
              <a:t> / </a:t>
            </a:r>
            <a:r>
              <a:rPr lang="en-GB" sz="3200" dirty="0">
                <a:cs typeface="Calibri" panose="020F0502020204030204" pitchFamily="34" charset="0"/>
              </a:rPr>
              <a:t>0345 600 7531</a:t>
            </a:r>
          </a:p>
          <a:p>
            <a:pPr marL="0" indent="0">
              <a:buNone/>
            </a:pPr>
            <a:endParaRPr lang="en-GB" sz="3200" dirty="0">
              <a:cs typeface="Calibri" panose="020F0502020204030204" pitchFamily="34" charset="0"/>
            </a:endParaRPr>
          </a:p>
          <a:p>
            <a:pPr marL="0" indent="0">
              <a:buNone/>
            </a:pPr>
            <a:r>
              <a:rPr lang="en-GB" sz="3200" dirty="0">
                <a:cs typeface="Calibri" panose="020F0502020204030204" pitchFamily="34" charset="0"/>
              </a:rPr>
              <a:t>Claims ; </a:t>
            </a:r>
          </a:p>
          <a:p>
            <a:pPr marL="0" indent="0">
              <a:buNone/>
            </a:pPr>
            <a:r>
              <a:rPr lang="en-GB" sz="3200" u="sng" dirty="0">
                <a:solidFill>
                  <a:schemeClr val="accent2"/>
                </a:solidFill>
                <a:cs typeface="Calibri" panose="020F0502020204030204" pitchFamily="34" charset="0"/>
              </a:rPr>
              <a:t>claims@ecclesiastical.com</a:t>
            </a:r>
            <a:r>
              <a:rPr lang="en-GB" sz="3200" u="sng" dirty="0">
                <a:cs typeface="Calibri" panose="020F0502020204030204" pitchFamily="34" charset="0"/>
              </a:rPr>
              <a:t> </a:t>
            </a:r>
            <a:r>
              <a:rPr lang="en-GB" sz="3200" dirty="0">
                <a:cs typeface="Calibri" panose="020F0502020204030204" pitchFamily="34" charset="0"/>
              </a:rPr>
              <a:t>0345 603 8381</a:t>
            </a:r>
          </a:p>
        </p:txBody>
      </p:sp>
      <p:sp>
        <p:nvSpPr>
          <p:cNvPr id="6" name="Title 5"/>
          <p:cNvSpPr>
            <a:spLocks noGrp="1"/>
          </p:cNvSpPr>
          <p:nvPr>
            <p:ph type="title"/>
          </p:nvPr>
        </p:nvSpPr>
        <p:spPr/>
        <p:txBody>
          <a:bodyPr/>
          <a:lstStyle/>
          <a:p>
            <a:r>
              <a:rPr lang="en-GB" sz="3200" dirty="0">
                <a:latin typeface="Calibri" panose="020F0502020204030204" pitchFamily="34" charset="0"/>
                <a:cs typeface="Calibri" panose="020F0502020204030204" pitchFamily="34" charset="0"/>
              </a:rPr>
              <a:t>Contacts ; </a:t>
            </a:r>
          </a:p>
        </p:txBody>
      </p:sp>
    </p:spTree>
    <p:extLst>
      <p:ext uri="{BB962C8B-B14F-4D97-AF65-F5344CB8AC3E}">
        <p14:creationId xmlns:p14="http://schemas.microsoft.com/office/powerpoint/2010/main" val="1614226699"/>
      </p:ext>
    </p:extLst>
  </p:cSld>
  <p:clrMapOvr>
    <a:masterClrMapping/>
  </p:clrMapOvr>
</p:sld>
</file>

<file path=ppt/theme/theme1.xml><?xml version="1.0" encoding="utf-8"?>
<a:theme xmlns:a="http://schemas.openxmlformats.org/drawingml/2006/main" name="Ecclesiastical (Print) Template">
  <a:themeElements>
    <a:clrScheme name="Ecclesiastical">
      <a:dk1>
        <a:srgbClr val="051D33"/>
      </a:dk1>
      <a:lt1>
        <a:sysClr val="window" lastClr="FFFFFF"/>
      </a:lt1>
      <a:dk2>
        <a:srgbClr val="F39200"/>
      </a:dk2>
      <a:lt2>
        <a:srgbClr val="8996AC"/>
      </a:lt2>
      <a:accent1>
        <a:srgbClr val="4EC4C4"/>
      </a:accent1>
      <a:accent2>
        <a:srgbClr val="19446A"/>
      </a:accent2>
      <a:accent3>
        <a:srgbClr val="F7D21E"/>
      </a:accent3>
      <a:accent4>
        <a:srgbClr val="E7344C"/>
      </a:accent4>
      <a:accent5>
        <a:srgbClr val="86BC25"/>
      </a:accent5>
      <a:accent6>
        <a:srgbClr val="821759"/>
      </a:accent6>
      <a:hlink>
        <a:srgbClr val="19446A"/>
      </a:hlink>
      <a:folHlink>
        <a:srgbClr val="E7344C"/>
      </a:folHlink>
    </a:clrScheme>
    <a:fontScheme name="Ecclesiastic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FD5DB"/>
        </a:solidFill>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EIG White">
      <a:srgbClr val="FFFFFF"/>
    </a:custClr>
    <a:custClr name="EIG Midnight">
      <a:srgbClr val="051D33"/>
    </a:custClr>
    <a:custClr name="EIG Dusty ">
      <a:srgbClr val="98D1CB"/>
    </a:custClr>
    <a:custClr name="EIG Orange">
      <a:srgbClr val="F39200"/>
    </a:custClr>
    <a:custClr name="EIG Turquoise">
      <a:srgbClr val="4EC4C4"/>
    </a:custClr>
    <a:custClr name="EIG Navy">
      <a:srgbClr val="19446A"/>
    </a:custClr>
    <a:custClr name="EIG Yellow">
      <a:srgbClr val="F7D21E"/>
    </a:custClr>
    <a:custClr name="EIG Red">
      <a:srgbClr val="E7344C"/>
    </a:custClr>
    <a:custClr name="EIG Lime ">
      <a:srgbClr val="86BC25"/>
    </a:custClr>
    <a:custClr name="EIG Plum">
      <a:srgbClr val="821759"/>
    </a:custClr>
    <a:custClr name="EIG White">
      <a:srgbClr val="FFFFFF"/>
    </a:custClr>
    <a:custClr name="EIG Midnight – Dark Tint">
      <a:srgbClr val="4E566A"/>
    </a:custClr>
    <a:custClr name="EIG Dusty – Dark Tint ">
      <a:srgbClr val="7CB6AC"/>
    </a:custClr>
    <a:custClr name="EIG Orange – Dark Tint ">
      <a:srgbClr val="D37001"/>
    </a:custClr>
    <a:custClr name="EIG Turquoise – Dark Tint ">
      <a:srgbClr val="359B9E"/>
    </a:custClr>
    <a:custClr name="EIG Navy – Dark Tint ">
      <a:srgbClr val="0F2E4A"/>
    </a:custClr>
    <a:custClr name="EIG Yellow – Dark Tint ">
      <a:srgbClr val="D9B300"/>
    </a:custClr>
    <a:custClr name="EIG Red – Dark Tint ">
      <a:srgbClr val="BA2D32"/>
    </a:custClr>
    <a:custClr name="EIG Lime – Dark Tint">
      <a:srgbClr val="5BA02A"/>
    </a:custClr>
    <a:custClr name="EIG Plum – Dark Tint">
      <a:srgbClr val="4A043E"/>
    </a:custClr>
    <a:custClr name="EIG White">
      <a:srgbClr val="FFFFFF"/>
    </a:custClr>
    <a:custClr name="EIG Midnight - Medium Tint">
      <a:srgbClr val="8996AC"/>
    </a:custClr>
    <a:custClr name="EIG Dusty - Medium Tint ">
      <a:srgbClr val="CBE6E1"/>
    </a:custClr>
    <a:custClr name="EIG Orange - Medium Tint">
      <a:srgbClr val="F9B137"/>
    </a:custClr>
    <a:custClr name="EIG Turquoise - Medium Tint">
      <a:srgbClr val="98D1CB"/>
    </a:custClr>
    <a:custClr name="EIG Navy - Medium Tint">
      <a:srgbClr val="325A7E"/>
    </a:custClr>
    <a:custClr name="EIG Yellow - Medium Tint">
      <a:srgbClr val="FFE271"/>
    </a:custClr>
    <a:custClr name="EIG Red - Medium Tint">
      <a:srgbClr val="EB5E50"/>
    </a:custClr>
    <a:custClr name="EIG Lime - Medium Tint">
      <a:srgbClr val="AFCB37"/>
    </a:custClr>
    <a:custClr name="EIG Plum - Medium Tint">
      <a:srgbClr val="A86DAB"/>
    </a:custClr>
    <a:custClr name="EIG White">
      <a:srgbClr val="FFFFFF"/>
    </a:custClr>
    <a:custClr name="EIG Midnight - Light Tint">
      <a:srgbClr val="DCDDE1"/>
    </a:custClr>
    <a:custClr name="EIG Dusty - Light Tint">
      <a:srgbClr val="E5F0EE"/>
    </a:custClr>
    <a:custClr name="EIG Orange - Light Tint">
      <a:srgbClr val="F6E2CC"/>
    </a:custClr>
    <a:custClr name="EIG Turquoise - Light Tint">
      <a:srgbClr val="D7EBEC"/>
    </a:custClr>
    <a:custClr name="EIG Navy - Light Tint">
      <a:srgbClr val="CFD5DB"/>
    </a:custClr>
    <a:custClr name="EIG Yellow - Light Tint">
      <a:srgbClr val="F7F0CC"/>
    </a:custClr>
    <a:custClr name="EIG Red - Light Tint">
      <a:srgbClr val="F1D5D6"/>
    </a:custClr>
    <a:custClr name="EIG Lime - Light Tint">
      <a:srgbClr val="DEECD4"/>
    </a:custClr>
    <a:custClr name="EIG Plum - Light tint">
      <a:srgbClr val="DBCDD8"/>
    </a:custClr>
    <a:custClr name="EIG White">
      <a:srgbClr val="FFFFFF"/>
    </a:custClr>
    <a:custClr name="EIG Navy - Light Tint">
      <a:srgbClr val="CFD5DB"/>
    </a:custClr>
    <a:custClr name="EIG White">
      <a:srgbClr val="FFFFFF"/>
    </a:custClr>
    <a:custClr name="EIG Orange - Digital">
      <a:srgbClr val="FF6E00"/>
    </a:custClr>
    <a:custClr name="EIG Turquoise - Digital">
      <a:srgbClr val="4EC4C4"/>
    </a:custClr>
    <a:custClr name="EIG Navy - Digital">
      <a:srgbClr val="222D50"/>
    </a:custClr>
    <a:custClr name="EIG Yellow - Digital">
      <a:srgbClr val="F7D21E"/>
    </a:custClr>
    <a:custClr name="EIG Red - Digital">
      <a:srgbClr val="E6093C"/>
    </a:custClr>
    <a:custClr name="EIG Lime - Digital ">
      <a:srgbClr val="5BA02A"/>
    </a:custClr>
    <a:custClr name="EIG Plum - Digital">
      <a:srgbClr val="821759"/>
    </a:custClr>
  </a:custClrLst>
  <a:extLst>
    <a:ext uri="{05A4C25C-085E-4340-85A3-A5531E510DB2}">
      <thm15:themeFamily xmlns:thm15="http://schemas.microsoft.com/office/thememl/2012/main" name="Ecclesiastical (new brand) PowerPoint template (print) Version 1.0 March 2021" id="{0483E444-4642-4041-863D-A2C06176091B}" vid="{021FD001-9249-472D-8F93-80414C6308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96B3FD458A184E9AFEBB5B444D95C0" ma:contentTypeVersion="15" ma:contentTypeDescription="Create a new document." ma:contentTypeScope="" ma:versionID="1f9c89da08957c3557b1a7782313ac6f">
  <xsd:schema xmlns:xsd="http://www.w3.org/2001/XMLSchema" xmlns:xs="http://www.w3.org/2001/XMLSchema" xmlns:p="http://schemas.microsoft.com/office/2006/metadata/properties" xmlns:ns2="651fb933-6c6f-49ac-a7ab-0d1241b13905" targetNamespace="http://schemas.microsoft.com/office/2006/metadata/properties" ma:root="true" ma:fieldsID="e9925ec171bc19cb844018173c116621" ns2:_="">
    <xsd:import namespace="651fb933-6c6f-49ac-a7ab-0d1241b13905"/>
    <xsd:element name="properties">
      <xsd:complexType>
        <xsd:sequence>
          <xsd:element name="documentManagement">
            <xsd:complexType>
              <xsd:all>
                <xsd:element ref="ns2:Company" minOccurs="0"/>
                <xsd:element ref="ns2: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1fb933-6c6f-49ac-a7ab-0d1241b13905" elementFormDefault="qualified">
    <xsd:import namespace="http://schemas.microsoft.com/office/2006/documentManagement/types"/>
    <xsd:import namespace="http://schemas.microsoft.com/office/infopath/2007/PartnerControls"/>
    <xsd:element name="Company" ma:index="4" nillable="true" ma:displayName="Company" ma:format="Dropdown" ma:indexed="true" ma:internalName="Company" ma:readOnly="false">
      <xsd:simpleType>
        <xsd:restriction base="dms:Choice">
          <xsd:enumeration value="Ansvar"/>
          <xsd:enumeration value="Baptist"/>
          <xsd:enumeration value="Ecclesiastical"/>
          <xsd:enumeration value="EFAS"/>
          <xsd:enumeration value="EIO"/>
          <xsd:enumeration value="EIM"/>
          <xsd:enumeration value="Methodist"/>
        </xsd:restriction>
      </xsd:simpleType>
    </xsd:element>
    <xsd:element name="Document" ma:index="5" nillable="true" ma:displayName="Document" ma:format="Dropdown" ma:indexed="true" ma:internalName="Document" ma:readOnly="false">
      <xsd:simpleType>
        <xsd:restriction base="dms:Choice">
          <xsd:enumeration value="Agenda"/>
          <xsd:enumeration value="Fax"/>
          <xsd:enumeration value="Letter"/>
          <xsd:enumeration value="Minutes"/>
          <xsd:enumeration value="Presentation"/>
          <xsd:enumeration value="Repor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 xmlns="651fb933-6c6f-49ac-a7ab-0d1241b13905">Presentation</Document>
    <Company xmlns="651fb933-6c6f-49ac-a7ab-0d1241b13905">Ecclesiastical</Compan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A5EAC5-A665-4AE0-813B-66C3729732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1fb933-6c6f-49ac-a7ab-0d1241b139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16CBF9-5F0A-40F6-A36C-DEBD62226B46}">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651fb933-6c6f-49ac-a7ab-0d1241b13905"/>
    <ds:schemaRef ds:uri="http://www.w3.org/XML/1998/namespace"/>
  </ds:schemaRefs>
</ds:datastoreItem>
</file>

<file path=customXml/itemProps3.xml><?xml version="1.0" encoding="utf-8"?>
<ds:datastoreItem xmlns:ds="http://schemas.openxmlformats.org/officeDocument/2006/customXml" ds:itemID="{836DBDD0-E24D-4D21-B2BD-6AC7E6BD53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Ecclesiastical (new brand) PowerPoint template (print) Version 1.0 March 2021</Template>
  <TotalTime>1025</TotalTime>
  <Words>1407</Words>
  <Application>Microsoft Office PowerPoint</Application>
  <PresentationFormat>Custom</PresentationFormat>
  <Paragraphs>152</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 3</vt:lpstr>
      <vt:lpstr>Ecclesiastical (Print) Template</vt:lpstr>
      <vt:lpstr>Ecclesiastical Overview How Can We Help </vt:lpstr>
      <vt:lpstr> Ecclesiastical Insurance - Benefact Group </vt:lpstr>
      <vt:lpstr>Heather Ford - Church Insurance Consultant </vt:lpstr>
      <vt:lpstr>Examples of how we can help</vt:lpstr>
      <vt:lpstr>Download our risk calendar</vt:lpstr>
      <vt:lpstr>Testing to protect your church</vt:lpstr>
      <vt:lpstr>Fundraising support for your church</vt:lpstr>
      <vt:lpstr>Things to inform us </vt:lpstr>
      <vt:lpstr>Contacts ; </vt:lpstr>
      <vt:lpstr>Questions?</vt:lpstr>
    </vt:vector>
  </TitlesOfParts>
  <Company>Ecclesiastical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Ecclesiastical standard template</dc:title>
  <dc:creator>Andrews, Huw</dc:creator>
  <cp:lastModifiedBy>Ford, Heather</cp:lastModifiedBy>
  <cp:revision>126</cp:revision>
  <cp:lastPrinted>2022-05-10T08:52:54Z</cp:lastPrinted>
  <dcterms:created xsi:type="dcterms:W3CDTF">2021-10-21T15:13:26Z</dcterms:created>
  <dcterms:modified xsi:type="dcterms:W3CDTF">2023-07-03T10:33:02Z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1.01</vt:lpwstr>
  </property>
  <property fmtid="{D5CDD505-2E9C-101B-9397-08002B2CF9AE}" pid="3" name="Date">
    <vt:lpwstr>11.03.2021</vt:lpwstr>
  </property>
  <property fmtid="{D5CDD505-2E9C-101B-9397-08002B2CF9AE}" pid="4" name="ContentTypeId">
    <vt:lpwstr>0x010100A996B3FD458A184E9AFEBB5B444D95C0</vt:lpwstr>
  </property>
  <property fmtid="{D5CDD505-2E9C-101B-9397-08002B2CF9AE}" pid="5" name="URL">
    <vt:lpwstr>, </vt:lpwstr>
  </property>
</Properties>
</file>